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</p:sldIdLst>
  <p:sldSz cx="5148263" cy="1800066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85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584" autoAdjust="0"/>
    <p:restoredTop sz="94660"/>
  </p:normalViewPr>
  <p:slideViewPr>
    <p:cSldViewPr snapToGrid="0">
      <p:cViewPr>
        <p:scale>
          <a:sx n="86" d="100"/>
          <a:sy n="86" d="100"/>
        </p:scale>
        <p:origin x="2453" y="-32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6120" y="2945943"/>
            <a:ext cx="4376024" cy="6266897"/>
          </a:xfrm>
        </p:spPr>
        <p:txBody>
          <a:bodyPr anchor="b"/>
          <a:lstStyle>
            <a:lvl1pPr algn="ctr">
              <a:defRPr sz="3378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3533" y="9454516"/>
            <a:ext cx="3861197" cy="4345992"/>
          </a:xfrm>
        </p:spPr>
        <p:txBody>
          <a:bodyPr/>
          <a:lstStyle>
            <a:lvl1pPr marL="0" indent="0" algn="ctr">
              <a:buNone/>
              <a:defRPr sz="1351"/>
            </a:lvl1pPr>
            <a:lvl2pPr marL="257404" indent="0" algn="ctr">
              <a:buNone/>
              <a:defRPr sz="1126"/>
            </a:lvl2pPr>
            <a:lvl3pPr marL="514807" indent="0" algn="ctr">
              <a:buNone/>
              <a:defRPr sz="1013"/>
            </a:lvl3pPr>
            <a:lvl4pPr marL="772211" indent="0" algn="ctr">
              <a:buNone/>
              <a:defRPr sz="901"/>
            </a:lvl4pPr>
            <a:lvl5pPr marL="1029614" indent="0" algn="ctr">
              <a:buNone/>
              <a:defRPr sz="901"/>
            </a:lvl5pPr>
            <a:lvl6pPr marL="1287018" indent="0" algn="ctr">
              <a:buNone/>
              <a:defRPr sz="901"/>
            </a:lvl6pPr>
            <a:lvl7pPr marL="1544422" indent="0" algn="ctr">
              <a:buNone/>
              <a:defRPr sz="901"/>
            </a:lvl7pPr>
            <a:lvl8pPr marL="1801825" indent="0" algn="ctr">
              <a:buNone/>
              <a:defRPr sz="901"/>
            </a:lvl8pPr>
            <a:lvl9pPr marL="2059229" indent="0" algn="ctr">
              <a:buNone/>
              <a:defRPr sz="901"/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7AD578-B369-497F-9320-C2D3F783410C}" type="datetimeFigureOut">
              <a:rPr lang="fr-FR" smtClean="0"/>
              <a:t>03/10/2025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20B59F-2457-4D8F-9723-F934BF6CC0A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15994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7AD578-B369-497F-9320-C2D3F783410C}" type="datetimeFigureOut">
              <a:rPr lang="fr-FR" smtClean="0"/>
              <a:t>03/10/2025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20B59F-2457-4D8F-9723-F934BF6CC0A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401400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684226" y="958369"/>
            <a:ext cx="1110094" cy="15254730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53944" y="958369"/>
            <a:ext cx="3265929" cy="15254730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7AD578-B369-497F-9320-C2D3F783410C}" type="datetimeFigureOut">
              <a:rPr lang="fr-FR" smtClean="0"/>
              <a:t>03/10/2025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20B59F-2457-4D8F-9723-F934BF6CC0A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152893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7AD578-B369-497F-9320-C2D3F783410C}" type="datetimeFigureOut">
              <a:rPr lang="fr-FR" smtClean="0"/>
              <a:t>03/10/2025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20B59F-2457-4D8F-9723-F934BF6CC0A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103383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1262" y="4487671"/>
            <a:ext cx="4440377" cy="7487774"/>
          </a:xfrm>
        </p:spPr>
        <p:txBody>
          <a:bodyPr anchor="b"/>
          <a:lstStyle>
            <a:lvl1pPr>
              <a:defRPr sz="3378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51262" y="12046282"/>
            <a:ext cx="4440377" cy="3937644"/>
          </a:xfrm>
        </p:spPr>
        <p:txBody>
          <a:bodyPr/>
          <a:lstStyle>
            <a:lvl1pPr marL="0" indent="0">
              <a:buNone/>
              <a:defRPr sz="1351">
                <a:solidFill>
                  <a:schemeClr val="tx1">
                    <a:tint val="82000"/>
                  </a:schemeClr>
                </a:solidFill>
              </a:defRPr>
            </a:lvl1pPr>
            <a:lvl2pPr marL="257404" indent="0">
              <a:buNone/>
              <a:defRPr sz="1126">
                <a:solidFill>
                  <a:schemeClr val="tx1">
                    <a:tint val="82000"/>
                  </a:schemeClr>
                </a:solidFill>
              </a:defRPr>
            </a:lvl2pPr>
            <a:lvl3pPr marL="514807" indent="0">
              <a:buNone/>
              <a:defRPr sz="1013">
                <a:solidFill>
                  <a:schemeClr val="tx1">
                    <a:tint val="82000"/>
                  </a:schemeClr>
                </a:solidFill>
              </a:defRPr>
            </a:lvl3pPr>
            <a:lvl4pPr marL="772211" indent="0">
              <a:buNone/>
              <a:defRPr sz="901">
                <a:solidFill>
                  <a:schemeClr val="tx1">
                    <a:tint val="82000"/>
                  </a:schemeClr>
                </a:solidFill>
              </a:defRPr>
            </a:lvl4pPr>
            <a:lvl5pPr marL="1029614" indent="0">
              <a:buNone/>
              <a:defRPr sz="901">
                <a:solidFill>
                  <a:schemeClr val="tx1">
                    <a:tint val="82000"/>
                  </a:schemeClr>
                </a:solidFill>
              </a:defRPr>
            </a:lvl5pPr>
            <a:lvl6pPr marL="1287018" indent="0">
              <a:buNone/>
              <a:defRPr sz="901">
                <a:solidFill>
                  <a:schemeClr val="tx1">
                    <a:tint val="82000"/>
                  </a:schemeClr>
                </a:solidFill>
              </a:defRPr>
            </a:lvl6pPr>
            <a:lvl7pPr marL="1544422" indent="0">
              <a:buNone/>
              <a:defRPr sz="901">
                <a:solidFill>
                  <a:schemeClr val="tx1">
                    <a:tint val="82000"/>
                  </a:schemeClr>
                </a:solidFill>
              </a:defRPr>
            </a:lvl7pPr>
            <a:lvl8pPr marL="1801825" indent="0">
              <a:buNone/>
              <a:defRPr sz="901">
                <a:solidFill>
                  <a:schemeClr val="tx1">
                    <a:tint val="82000"/>
                  </a:schemeClr>
                </a:solidFill>
              </a:defRPr>
            </a:lvl8pPr>
            <a:lvl9pPr marL="2059229" indent="0">
              <a:buNone/>
              <a:defRPr sz="901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7AD578-B369-497F-9320-C2D3F783410C}" type="datetimeFigureOut">
              <a:rPr lang="fr-FR" smtClean="0"/>
              <a:t>03/10/2025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20B59F-2457-4D8F-9723-F934BF6CC0A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84223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53943" y="4791843"/>
            <a:ext cx="2188012" cy="11421255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606308" y="4791843"/>
            <a:ext cx="2188012" cy="11421255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7AD578-B369-497F-9320-C2D3F783410C}" type="datetimeFigureOut">
              <a:rPr lang="fr-FR" smtClean="0"/>
              <a:t>03/10/2025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20B59F-2457-4D8F-9723-F934BF6CC0A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4473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4614" y="958373"/>
            <a:ext cx="4440377" cy="3479296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54614" y="4412664"/>
            <a:ext cx="2177956" cy="2162578"/>
          </a:xfrm>
        </p:spPr>
        <p:txBody>
          <a:bodyPr anchor="b"/>
          <a:lstStyle>
            <a:lvl1pPr marL="0" indent="0">
              <a:buNone/>
              <a:defRPr sz="1351" b="1"/>
            </a:lvl1pPr>
            <a:lvl2pPr marL="257404" indent="0">
              <a:buNone/>
              <a:defRPr sz="1126" b="1"/>
            </a:lvl2pPr>
            <a:lvl3pPr marL="514807" indent="0">
              <a:buNone/>
              <a:defRPr sz="1013" b="1"/>
            </a:lvl3pPr>
            <a:lvl4pPr marL="772211" indent="0">
              <a:buNone/>
              <a:defRPr sz="901" b="1"/>
            </a:lvl4pPr>
            <a:lvl5pPr marL="1029614" indent="0">
              <a:buNone/>
              <a:defRPr sz="901" b="1"/>
            </a:lvl5pPr>
            <a:lvl6pPr marL="1287018" indent="0">
              <a:buNone/>
              <a:defRPr sz="901" b="1"/>
            </a:lvl6pPr>
            <a:lvl7pPr marL="1544422" indent="0">
              <a:buNone/>
              <a:defRPr sz="901" b="1"/>
            </a:lvl7pPr>
            <a:lvl8pPr marL="1801825" indent="0">
              <a:buNone/>
              <a:defRPr sz="901" b="1"/>
            </a:lvl8pPr>
            <a:lvl9pPr marL="2059229" indent="0">
              <a:buNone/>
              <a:defRPr sz="901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54614" y="6575242"/>
            <a:ext cx="2177956" cy="9671191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606309" y="4412664"/>
            <a:ext cx="2188682" cy="2162578"/>
          </a:xfrm>
        </p:spPr>
        <p:txBody>
          <a:bodyPr anchor="b"/>
          <a:lstStyle>
            <a:lvl1pPr marL="0" indent="0">
              <a:buNone/>
              <a:defRPr sz="1351" b="1"/>
            </a:lvl1pPr>
            <a:lvl2pPr marL="257404" indent="0">
              <a:buNone/>
              <a:defRPr sz="1126" b="1"/>
            </a:lvl2pPr>
            <a:lvl3pPr marL="514807" indent="0">
              <a:buNone/>
              <a:defRPr sz="1013" b="1"/>
            </a:lvl3pPr>
            <a:lvl4pPr marL="772211" indent="0">
              <a:buNone/>
              <a:defRPr sz="901" b="1"/>
            </a:lvl4pPr>
            <a:lvl5pPr marL="1029614" indent="0">
              <a:buNone/>
              <a:defRPr sz="901" b="1"/>
            </a:lvl5pPr>
            <a:lvl6pPr marL="1287018" indent="0">
              <a:buNone/>
              <a:defRPr sz="901" b="1"/>
            </a:lvl6pPr>
            <a:lvl7pPr marL="1544422" indent="0">
              <a:buNone/>
              <a:defRPr sz="901" b="1"/>
            </a:lvl7pPr>
            <a:lvl8pPr marL="1801825" indent="0">
              <a:buNone/>
              <a:defRPr sz="901" b="1"/>
            </a:lvl8pPr>
            <a:lvl9pPr marL="2059229" indent="0">
              <a:buNone/>
              <a:defRPr sz="901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606309" y="6575242"/>
            <a:ext cx="2188682" cy="9671191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7AD578-B369-497F-9320-C2D3F783410C}" type="datetimeFigureOut">
              <a:rPr lang="fr-FR" smtClean="0"/>
              <a:t>03/10/2025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20B59F-2457-4D8F-9723-F934BF6CC0A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292510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7AD578-B369-497F-9320-C2D3F783410C}" type="datetimeFigureOut">
              <a:rPr lang="fr-FR" smtClean="0"/>
              <a:t>03/10/2025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20B59F-2457-4D8F-9723-F934BF6CC0A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449904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7AD578-B369-497F-9320-C2D3F783410C}" type="datetimeFigureOut">
              <a:rPr lang="fr-FR" smtClean="0"/>
              <a:t>03/10/2025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20B59F-2457-4D8F-9723-F934BF6CC0A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684168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4614" y="1200044"/>
            <a:ext cx="1660449" cy="4200155"/>
          </a:xfrm>
        </p:spPr>
        <p:txBody>
          <a:bodyPr anchor="b"/>
          <a:lstStyle>
            <a:lvl1pPr>
              <a:defRPr sz="1802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88682" y="2591766"/>
            <a:ext cx="2606308" cy="12792138"/>
          </a:xfrm>
        </p:spPr>
        <p:txBody>
          <a:bodyPr/>
          <a:lstStyle>
            <a:lvl1pPr>
              <a:defRPr sz="1802"/>
            </a:lvl1pPr>
            <a:lvl2pPr>
              <a:defRPr sz="1576"/>
            </a:lvl2pPr>
            <a:lvl3pPr>
              <a:defRPr sz="1351"/>
            </a:lvl3pPr>
            <a:lvl4pPr>
              <a:defRPr sz="1126"/>
            </a:lvl4pPr>
            <a:lvl5pPr>
              <a:defRPr sz="1126"/>
            </a:lvl5pPr>
            <a:lvl6pPr>
              <a:defRPr sz="1126"/>
            </a:lvl6pPr>
            <a:lvl7pPr>
              <a:defRPr sz="1126"/>
            </a:lvl7pPr>
            <a:lvl8pPr>
              <a:defRPr sz="1126"/>
            </a:lvl8pPr>
            <a:lvl9pPr>
              <a:defRPr sz="1126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54614" y="5400199"/>
            <a:ext cx="1660449" cy="10004536"/>
          </a:xfrm>
        </p:spPr>
        <p:txBody>
          <a:bodyPr/>
          <a:lstStyle>
            <a:lvl1pPr marL="0" indent="0">
              <a:buNone/>
              <a:defRPr sz="901"/>
            </a:lvl1pPr>
            <a:lvl2pPr marL="257404" indent="0">
              <a:buNone/>
              <a:defRPr sz="788"/>
            </a:lvl2pPr>
            <a:lvl3pPr marL="514807" indent="0">
              <a:buNone/>
              <a:defRPr sz="676"/>
            </a:lvl3pPr>
            <a:lvl4pPr marL="772211" indent="0">
              <a:buNone/>
              <a:defRPr sz="563"/>
            </a:lvl4pPr>
            <a:lvl5pPr marL="1029614" indent="0">
              <a:buNone/>
              <a:defRPr sz="563"/>
            </a:lvl5pPr>
            <a:lvl6pPr marL="1287018" indent="0">
              <a:buNone/>
              <a:defRPr sz="563"/>
            </a:lvl6pPr>
            <a:lvl7pPr marL="1544422" indent="0">
              <a:buNone/>
              <a:defRPr sz="563"/>
            </a:lvl7pPr>
            <a:lvl8pPr marL="1801825" indent="0">
              <a:buNone/>
              <a:defRPr sz="563"/>
            </a:lvl8pPr>
            <a:lvl9pPr marL="2059229" indent="0">
              <a:buNone/>
              <a:defRPr sz="563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7AD578-B369-497F-9320-C2D3F783410C}" type="datetimeFigureOut">
              <a:rPr lang="fr-FR" smtClean="0"/>
              <a:t>03/10/2025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20B59F-2457-4D8F-9723-F934BF6CC0A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969482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4614" y="1200044"/>
            <a:ext cx="1660449" cy="4200155"/>
          </a:xfrm>
        </p:spPr>
        <p:txBody>
          <a:bodyPr anchor="b"/>
          <a:lstStyle>
            <a:lvl1pPr>
              <a:defRPr sz="1802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188682" y="2591766"/>
            <a:ext cx="2606308" cy="12792138"/>
          </a:xfrm>
        </p:spPr>
        <p:txBody>
          <a:bodyPr anchor="t"/>
          <a:lstStyle>
            <a:lvl1pPr marL="0" indent="0">
              <a:buNone/>
              <a:defRPr sz="1802"/>
            </a:lvl1pPr>
            <a:lvl2pPr marL="257404" indent="0">
              <a:buNone/>
              <a:defRPr sz="1576"/>
            </a:lvl2pPr>
            <a:lvl3pPr marL="514807" indent="0">
              <a:buNone/>
              <a:defRPr sz="1351"/>
            </a:lvl3pPr>
            <a:lvl4pPr marL="772211" indent="0">
              <a:buNone/>
              <a:defRPr sz="1126"/>
            </a:lvl4pPr>
            <a:lvl5pPr marL="1029614" indent="0">
              <a:buNone/>
              <a:defRPr sz="1126"/>
            </a:lvl5pPr>
            <a:lvl6pPr marL="1287018" indent="0">
              <a:buNone/>
              <a:defRPr sz="1126"/>
            </a:lvl6pPr>
            <a:lvl7pPr marL="1544422" indent="0">
              <a:buNone/>
              <a:defRPr sz="1126"/>
            </a:lvl7pPr>
            <a:lvl8pPr marL="1801825" indent="0">
              <a:buNone/>
              <a:defRPr sz="1126"/>
            </a:lvl8pPr>
            <a:lvl9pPr marL="2059229" indent="0">
              <a:buNone/>
              <a:defRPr sz="1126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54614" y="5400199"/>
            <a:ext cx="1660449" cy="10004536"/>
          </a:xfrm>
        </p:spPr>
        <p:txBody>
          <a:bodyPr/>
          <a:lstStyle>
            <a:lvl1pPr marL="0" indent="0">
              <a:buNone/>
              <a:defRPr sz="901"/>
            </a:lvl1pPr>
            <a:lvl2pPr marL="257404" indent="0">
              <a:buNone/>
              <a:defRPr sz="788"/>
            </a:lvl2pPr>
            <a:lvl3pPr marL="514807" indent="0">
              <a:buNone/>
              <a:defRPr sz="676"/>
            </a:lvl3pPr>
            <a:lvl4pPr marL="772211" indent="0">
              <a:buNone/>
              <a:defRPr sz="563"/>
            </a:lvl4pPr>
            <a:lvl5pPr marL="1029614" indent="0">
              <a:buNone/>
              <a:defRPr sz="563"/>
            </a:lvl5pPr>
            <a:lvl6pPr marL="1287018" indent="0">
              <a:buNone/>
              <a:defRPr sz="563"/>
            </a:lvl6pPr>
            <a:lvl7pPr marL="1544422" indent="0">
              <a:buNone/>
              <a:defRPr sz="563"/>
            </a:lvl7pPr>
            <a:lvl8pPr marL="1801825" indent="0">
              <a:buNone/>
              <a:defRPr sz="563"/>
            </a:lvl8pPr>
            <a:lvl9pPr marL="2059229" indent="0">
              <a:buNone/>
              <a:defRPr sz="563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7AD578-B369-497F-9320-C2D3F783410C}" type="datetimeFigureOut">
              <a:rPr lang="fr-FR" smtClean="0"/>
              <a:t>03/10/2025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20B59F-2457-4D8F-9723-F934BF6CC0A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149479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53943" y="958373"/>
            <a:ext cx="4440377" cy="34792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53943" y="4791843"/>
            <a:ext cx="4440377" cy="1142125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53943" y="16683952"/>
            <a:ext cx="1158359" cy="95836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76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A7AD578-B369-497F-9320-C2D3F783410C}" type="datetimeFigureOut">
              <a:rPr lang="fr-FR" smtClean="0"/>
              <a:t>03/10/2025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705362" y="16683952"/>
            <a:ext cx="1737539" cy="95836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6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635961" y="16683952"/>
            <a:ext cx="1158359" cy="95836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76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620B59F-2457-4D8F-9723-F934BF6CC0A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022885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514807" rtl="0" eaLnBrk="1" latinLnBrk="0" hangingPunct="1">
        <a:lnSpc>
          <a:spcPct val="90000"/>
        </a:lnSpc>
        <a:spcBef>
          <a:spcPct val="0"/>
        </a:spcBef>
        <a:buNone/>
        <a:defRPr sz="247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28702" indent="-128702" algn="l" defTabSz="514807" rtl="0" eaLnBrk="1" latinLnBrk="0" hangingPunct="1">
        <a:lnSpc>
          <a:spcPct val="90000"/>
        </a:lnSpc>
        <a:spcBef>
          <a:spcPts val="563"/>
        </a:spcBef>
        <a:buFont typeface="Arial" panose="020B0604020202020204" pitchFamily="34" charset="0"/>
        <a:buChar char="•"/>
        <a:defRPr sz="1576" kern="1200">
          <a:solidFill>
            <a:schemeClr val="tx1"/>
          </a:solidFill>
          <a:latin typeface="+mn-lt"/>
          <a:ea typeface="+mn-ea"/>
          <a:cs typeface="+mn-cs"/>
        </a:defRPr>
      </a:lvl1pPr>
      <a:lvl2pPr marL="386105" indent="-128702" algn="l" defTabSz="514807" rtl="0" eaLnBrk="1" latinLnBrk="0" hangingPunct="1">
        <a:lnSpc>
          <a:spcPct val="90000"/>
        </a:lnSpc>
        <a:spcBef>
          <a:spcPts val="282"/>
        </a:spcBef>
        <a:buFont typeface="Arial" panose="020B0604020202020204" pitchFamily="34" charset="0"/>
        <a:buChar char="•"/>
        <a:defRPr sz="1351" kern="1200">
          <a:solidFill>
            <a:schemeClr val="tx1"/>
          </a:solidFill>
          <a:latin typeface="+mn-lt"/>
          <a:ea typeface="+mn-ea"/>
          <a:cs typeface="+mn-cs"/>
        </a:defRPr>
      </a:lvl2pPr>
      <a:lvl3pPr marL="643509" indent="-128702" algn="l" defTabSz="514807" rtl="0" eaLnBrk="1" latinLnBrk="0" hangingPunct="1">
        <a:lnSpc>
          <a:spcPct val="90000"/>
        </a:lnSpc>
        <a:spcBef>
          <a:spcPts val="282"/>
        </a:spcBef>
        <a:buFont typeface="Arial" panose="020B0604020202020204" pitchFamily="34" charset="0"/>
        <a:buChar char="•"/>
        <a:defRPr sz="1126" kern="1200">
          <a:solidFill>
            <a:schemeClr val="tx1"/>
          </a:solidFill>
          <a:latin typeface="+mn-lt"/>
          <a:ea typeface="+mn-ea"/>
          <a:cs typeface="+mn-cs"/>
        </a:defRPr>
      </a:lvl3pPr>
      <a:lvl4pPr marL="900913" indent="-128702" algn="l" defTabSz="514807" rtl="0" eaLnBrk="1" latinLnBrk="0" hangingPunct="1">
        <a:lnSpc>
          <a:spcPct val="90000"/>
        </a:lnSpc>
        <a:spcBef>
          <a:spcPts val="282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158316" indent="-128702" algn="l" defTabSz="514807" rtl="0" eaLnBrk="1" latinLnBrk="0" hangingPunct="1">
        <a:lnSpc>
          <a:spcPct val="90000"/>
        </a:lnSpc>
        <a:spcBef>
          <a:spcPts val="282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415720" indent="-128702" algn="l" defTabSz="514807" rtl="0" eaLnBrk="1" latinLnBrk="0" hangingPunct="1">
        <a:lnSpc>
          <a:spcPct val="90000"/>
        </a:lnSpc>
        <a:spcBef>
          <a:spcPts val="282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673123" indent="-128702" algn="l" defTabSz="514807" rtl="0" eaLnBrk="1" latinLnBrk="0" hangingPunct="1">
        <a:lnSpc>
          <a:spcPct val="90000"/>
        </a:lnSpc>
        <a:spcBef>
          <a:spcPts val="282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930527" indent="-128702" algn="l" defTabSz="514807" rtl="0" eaLnBrk="1" latinLnBrk="0" hangingPunct="1">
        <a:lnSpc>
          <a:spcPct val="90000"/>
        </a:lnSpc>
        <a:spcBef>
          <a:spcPts val="282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187931" indent="-128702" algn="l" defTabSz="514807" rtl="0" eaLnBrk="1" latinLnBrk="0" hangingPunct="1">
        <a:lnSpc>
          <a:spcPct val="90000"/>
        </a:lnSpc>
        <a:spcBef>
          <a:spcPts val="282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1480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1pPr>
      <a:lvl2pPr marL="257404" algn="l" defTabSz="51480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2pPr>
      <a:lvl3pPr marL="514807" algn="l" defTabSz="51480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3pPr>
      <a:lvl4pPr marL="772211" algn="l" defTabSz="51480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029614" algn="l" defTabSz="51480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287018" algn="l" defTabSz="51480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544422" algn="l" defTabSz="51480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801825" algn="l" defTabSz="51480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059229" algn="l" defTabSz="51480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qrcodes-lesarcs.fr/tourisme/circuits_touristiques/quartiers/fichiers_thematiques/Fiche_emeute.pdf" TargetMode="External"/><Relationship Id="rId13" Type="http://schemas.openxmlformats.org/officeDocument/2006/relationships/hyperlink" Target="https://www.facebook.com/villelesarcssurargens" TargetMode="External"/><Relationship Id="rId18" Type="http://schemas.openxmlformats.org/officeDocument/2006/relationships/hyperlink" Target="https://youtu.be/CzJ1XFDU_ns?si=at1GbAt04pQV_UZv" TargetMode="External"/><Relationship Id="rId3" Type="http://schemas.openxmlformats.org/officeDocument/2006/relationships/image" Target="../media/image2.png"/><Relationship Id="rId7" Type="http://schemas.openxmlformats.org/officeDocument/2006/relationships/image" Target="../media/image4.jpg"/><Relationship Id="rId12" Type="http://schemas.openxmlformats.org/officeDocument/2006/relationships/image" Target="../media/image7.png"/><Relationship Id="rId17" Type="http://schemas.openxmlformats.org/officeDocument/2006/relationships/image" Target="../media/image9.jpg"/><Relationship Id="rId2" Type="http://schemas.openxmlformats.org/officeDocument/2006/relationships/image" Target="../media/image1.png"/><Relationship Id="rId16" Type="http://schemas.openxmlformats.org/officeDocument/2006/relationships/hyperlink" Target="https://www.qrcodes-lesarcs.fr/tourisme/circuits_touristiques/jeux/ste_roseline_chapelle_reponse.jpg" TargetMode="Externa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www.qrcodes-lesarcs.fr/tourisme/circuits_touristiques/quartiers/fichiers_thematiques/Fiche_sainte_roseline_chapelle.pdf" TargetMode="External"/><Relationship Id="rId11" Type="http://schemas.openxmlformats.org/officeDocument/2006/relationships/image" Target="../media/image6.png"/><Relationship Id="rId5" Type="http://schemas.openxmlformats.org/officeDocument/2006/relationships/image" Target="../media/image3.jpeg"/><Relationship Id="rId15" Type="http://schemas.openxmlformats.org/officeDocument/2006/relationships/hyperlink" Target="https://www.facebook.com/bastidesaintececile" TargetMode="External"/><Relationship Id="rId10" Type="http://schemas.openxmlformats.org/officeDocument/2006/relationships/hyperlink" Target="https://www.mairie-les-arcs-sur-argens.fr/" TargetMode="External"/><Relationship Id="rId19" Type="http://schemas.openxmlformats.org/officeDocument/2006/relationships/image" Target="../media/image10.png"/><Relationship Id="rId4" Type="http://schemas.openxmlformats.org/officeDocument/2006/relationships/hyperlink" Target="https://www.qrcodes-lesarcs.fr/tourisme/circuits_touristiques/quartiers/fichiers_thematiques/Fiche_ste_roseline_la_sainte.pdf" TargetMode="External"/><Relationship Id="rId9" Type="http://schemas.openxmlformats.org/officeDocument/2006/relationships/image" Target="../media/image5.jpg"/><Relationship Id="rId1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E5ABBDF5-E007-9467-345C-0B74052C3613}"/>
              </a:ext>
            </a:extLst>
          </p:cNvPr>
          <p:cNvSpPr/>
          <p:nvPr/>
        </p:nvSpPr>
        <p:spPr>
          <a:xfrm>
            <a:off x="3" y="4148"/>
            <a:ext cx="5148263" cy="180507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239"/>
          </a:p>
        </p:txBody>
      </p:sp>
      <p:cxnSp>
        <p:nvCxnSpPr>
          <p:cNvPr id="6" name="Connecteur droit 5">
            <a:extLst>
              <a:ext uri="{FF2B5EF4-FFF2-40B4-BE49-F238E27FC236}">
                <a16:creationId xmlns:a16="http://schemas.microsoft.com/office/drawing/2014/main" id="{54A0B436-B541-9C56-12C7-1A0A32C5043A}"/>
              </a:ext>
            </a:extLst>
          </p:cNvPr>
          <p:cNvCxnSpPr>
            <a:cxnSpLocks/>
          </p:cNvCxnSpPr>
          <p:nvPr/>
        </p:nvCxnSpPr>
        <p:spPr>
          <a:xfrm>
            <a:off x="3" y="1809218"/>
            <a:ext cx="5148263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ZoneTexte 10">
            <a:extLst>
              <a:ext uri="{FF2B5EF4-FFF2-40B4-BE49-F238E27FC236}">
                <a16:creationId xmlns:a16="http://schemas.microsoft.com/office/drawing/2014/main" id="{9CB4ADC1-BA53-61B9-5760-A4BEE66586B1}"/>
              </a:ext>
            </a:extLst>
          </p:cNvPr>
          <p:cNvSpPr txBox="1"/>
          <p:nvPr/>
        </p:nvSpPr>
        <p:spPr>
          <a:xfrm rot="20963889">
            <a:off x="1154955" y="244418"/>
            <a:ext cx="3038110" cy="13245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8007" dirty="0">
                <a:solidFill>
                  <a:schemeClr val="bg1"/>
                </a:solidFill>
                <a:latin typeface="The Constellation of Heracles" pitchFamily="2" charset="0"/>
              </a:rPr>
              <a:t>Les quartiers</a:t>
            </a:r>
          </a:p>
        </p:txBody>
      </p:sp>
      <p:pic>
        <p:nvPicPr>
          <p:cNvPr id="3" name="Image 2" descr="Une image contenant texte, Police, noir, blanc&#10;&#10;Le contenu généré par l’IA peut être incorrect.">
            <a:extLst>
              <a:ext uri="{FF2B5EF4-FFF2-40B4-BE49-F238E27FC236}">
                <a16:creationId xmlns:a16="http://schemas.microsoft.com/office/drawing/2014/main" id="{7DA2698D-F6D6-0810-871B-0BA26B7805D0}"/>
              </a:ext>
            </a:extLst>
          </p:cNvPr>
          <p:cNvPicPr>
            <a:picLocks noChangeAspect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451" y="131266"/>
            <a:ext cx="4145632" cy="1163606"/>
          </a:xfrm>
          <a:prstGeom prst="rect">
            <a:avLst/>
          </a:prstGeom>
        </p:spPr>
      </p:pic>
      <p:pic>
        <p:nvPicPr>
          <p:cNvPr id="7" name="Image 6" descr="Une image contenant Graphique, Emblème, symbole, écusson&#10;&#10;Le contenu généré par l’IA peut être incorrect.">
            <a:extLst>
              <a:ext uri="{FF2B5EF4-FFF2-40B4-BE49-F238E27FC236}">
                <a16:creationId xmlns:a16="http://schemas.microsoft.com/office/drawing/2014/main" id="{B5CE71F8-F038-09E7-084A-968C1F43E3C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37" r="78445" b="19475"/>
          <a:stretch>
            <a:fillRect/>
          </a:stretch>
        </p:blipFill>
        <p:spPr>
          <a:xfrm>
            <a:off x="2197319" y="1354532"/>
            <a:ext cx="953382" cy="1163606"/>
          </a:xfrm>
          <a:prstGeom prst="rect">
            <a:avLst/>
          </a:prstGeom>
        </p:spPr>
      </p:pic>
      <p:sp>
        <p:nvSpPr>
          <p:cNvPr id="8" name="ZoneTexte 7">
            <a:extLst>
              <a:ext uri="{FF2B5EF4-FFF2-40B4-BE49-F238E27FC236}">
                <a16:creationId xmlns:a16="http://schemas.microsoft.com/office/drawing/2014/main" id="{A177D729-28C7-578A-8968-8860B55E7D8B}"/>
              </a:ext>
            </a:extLst>
          </p:cNvPr>
          <p:cNvSpPr txBox="1"/>
          <p:nvPr/>
        </p:nvSpPr>
        <p:spPr>
          <a:xfrm>
            <a:off x="3" y="2513074"/>
            <a:ext cx="5148263" cy="10781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3" b="1" dirty="0">
                <a:latin typeface="Baguet Script" panose="020F0502020204030204" pitchFamily="2" charset="0"/>
              </a:rPr>
              <a:t>Bienvenue sur la plaque de Sainte Roseline </a:t>
            </a: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7CAF53AE-6B8A-AC0D-3E04-BC588297F3A8}"/>
              </a:ext>
            </a:extLst>
          </p:cNvPr>
          <p:cNvSpPr txBox="1"/>
          <p:nvPr/>
        </p:nvSpPr>
        <p:spPr>
          <a:xfrm>
            <a:off x="-27335" y="10749454"/>
            <a:ext cx="5148263" cy="6523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2239" dirty="0"/>
              <a:t>Pour les plus joueurs d’entre vous</a:t>
            </a:r>
          </a:p>
          <a:p>
            <a:pPr algn="r"/>
            <a:r>
              <a:rPr lang="fr-FR" sz="1400" dirty="0"/>
              <a:t>Cliquez sur l’image pour avoir la réponse  </a:t>
            </a:r>
          </a:p>
        </p:txBody>
      </p:sp>
      <p:sp>
        <p:nvSpPr>
          <p:cNvPr id="9" name="Rectangle 8">
            <a:hlinkClick r:id="rId4"/>
            <a:extLst>
              <a:ext uri="{FF2B5EF4-FFF2-40B4-BE49-F238E27FC236}">
                <a16:creationId xmlns:a16="http://schemas.microsoft.com/office/drawing/2014/main" id="{F5F5074E-5DF5-6E6F-A6DF-96CF75FA78E0}"/>
              </a:ext>
            </a:extLst>
          </p:cNvPr>
          <p:cNvSpPr/>
          <p:nvPr/>
        </p:nvSpPr>
        <p:spPr>
          <a:xfrm>
            <a:off x="146579" y="3722127"/>
            <a:ext cx="1207617" cy="1078215"/>
          </a:xfrm>
          <a:prstGeom prst="rect">
            <a:avLst/>
          </a:prstGeom>
          <a:blipFill dpi="0"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solidFill>
              <a:schemeClr val="bg1"/>
            </a:solidFill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239" dirty="0"/>
          </a:p>
        </p:txBody>
      </p:sp>
      <p:sp>
        <p:nvSpPr>
          <p:cNvPr id="10" name="ZoneTexte 9">
            <a:hlinkClick r:id="rId4"/>
            <a:extLst>
              <a:ext uri="{FF2B5EF4-FFF2-40B4-BE49-F238E27FC236}">
                <a16:creationId xmlns:a16="http://schemas.microsoft.com/office/drawing/2014/main" id="{9339CAB1-B89F-6C68-5D09-0CFF93A1218A}"/>
              </a:ext>
            </a:extLst>
          </p:cNvPr>
          <p:cNvSpPr txBox="1"/>
          <p:nvPr/>
        </p:nvSpPr>
        <p:spPr>
          <a:xfrm>
            <a:off x="-27335" y="4872259"/>
            <a:ext cx="5148264" cy="7814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2239" dirty="0"/>
              <a:t>Pour en savoir plus …</a:t>
            </a:r>
          </a:p>
          <a:p>
            <a:pPr algn="r"/>
            <a:endParaRPr lang="fr-FR" sz="2239" dirty="0"/>
          </a:p>
        </p:txBody>
      </p:sp>
      <p:sp>
        <p:nvSpPr>
          <p:cNvPr id="2" name="ZoneTexte 1">
            <a:hlinkClick r:id="rId4"/>
            <a:extLst>
              <a:ext uri="{FF2B5EF4-FFF2-40B4-BE49-F238E27FC236}">
                <a16:creationId xmlns:a16="http://schemas.microsoft.com/office/drawing/2014/main" id="{1658000E-871D-98BA-8B7C-CDC3C293DCAC}"/>
              </a:ext>
            </a:extLst>
          </p:cNvPr>
          <p:cNvSpPr txBox="1"/>
          <p:nvPr/>
        </p:nvSpPr>
        <p:spPr>
          <a:xfrm>
            <a:off x="1533060" y="3688770"/>
            <a:ext cx="364749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Calibri"/>
                <a:ea typeface="Calibri"/>
                <a:cs typeface="Calibri"/>
              </a:rPr>
              <a:t>En résumé</a:t>
            </a:r>
          </a:p>
          <a:p>
            <a:r>
              <a:rPr lang="fr-FR" dirty="0"/>
              <a:t>Roseline de Villeneuve est l’arrière petite fille de Giraud </a:t>
            </a:r>
            <a:r>
              <a:rPr lang="fr-FR" dirty="0" err="1"/>
              <a:t>I</a:t>
            </a:r>
            <a:r>
              <a:rPr lang="fr-FR" baseline="30000" dirty="0" err="1"/>
              <a:t>e</a:t>
            </a:r>
            <a:r>
              <a:rPr lang="fr-FR" dirty="0"/>
              <a:t> de Villanova, à qui le comte ….</a:t>
            </a:r>
            <a:endParaRPr lang="en-US" sz="1600" dirty="0">
              <a:latin typeface="Calibri"/>
              <a:ea typeface="Calibri"/>
              <a:cs typeface="Calibri"/>
            </a:endParaRPr>
          </a:p>
        </p:txBody>
      </p:sp>
      <p:sp>
        <p:nvSpPr>
          <p:cNvPr id="5" name="Rectangle 4">
            <a:hlinkClick r:id="rId6"/>
            <a:extLst>
              <a:ext uri="{FF2B5EF4-FFF2-40B4-BE49-F238E27FC236}">
                <a16:creationId xmlns:a16="http://schemas.microsoft.com/office/drawing/2014/main" id="{03B636BE-BD48-00DF-A2CD-E733B60FFD41}"/>
              </a:ext>
            </a:extLst>
          </p:cNvPr>
          <p:cNvSpPr/>
          <p:nvPr/>
        </p:nvSpPr>
        <p:spPr>
          <a:xfrm>
            <a:off x="146579" y="5825803"/>
            <a:ext cx="1207617" cy="1078215"/>
          </a:xfrm>
          <a:prstGeom prst="rect">
            <a:avLst/>
          </a:prstGeom>
          <a:blipFill dpi="0"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solidFill>
              <a:schemeClr val="bg1"/>
            </a:solidFill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239" dirty="0"/>
          </a:p>
        </p:txBody>
      </p:sp>
      <p:sp>
        <p:nvSpPr>
          <p:cNvPr id="13" name="ZoneTexte 12">
            <a:hlinkClick r:id="rId6"/>
            <a:extLst>
              <a:ext uri="{FF2B5EF4-FFF2-40B4-BE49-F238E27FC236}">
                <a16:creationId xmlns:a16="http://schemas.microsoft.com/office/drawing/2014/main" id="{A7DCC173-11FE-FBF1-CE52-BBAD055C9B40}"/>
              </a:ext>
            </a:extLst>
          </p:cNvPr>
          <p:cNvSpPr txBox="1"/>
          <p:nvPr/>
        </p:nvSpPr>
        <p:spPr>
          <a:xfrm>
            <a:off x="-27335" y="6964238"/>
            <a:ext cx="5148264" cy="7814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2239" dirty="0"/>
              <a:t>Pour en savoir plus …</a:t>
            </a:r>
          </a:p>
          <a:p>
            <a:pPr algn="r"/>
            <a:endParaRPr lang="fr-FR" sz="2239" dirty="0"/>
          </a:p>
        </p:txBody>
      </p:sp>
      <p:sp>
        <p:nvSpPr>
          <p:cNvPr id="16" name="ZoneTexte 15">
            <a:hlinkClick r:id="rId6"/>
            <a:extLst>
              <a:ext uri="{FF2B5EF4-FFF2-40B4-BE49-F238E27FC236}">
                <a16:creationId xmlns:a16="http://schemas.microsoft.com/office/drawing/2014/main" id="{E1DF3217-E3C6-A47D-D15E-8BF65ED3A3D7}"/>
              </a:ext>
            </a:extLst>
          </p:cNvPr>
          <p:cNvSpPr txBox="1"/>
          <p:nvPr/>
        </p:nvSpPr>
        <p:spPr>
          <a:xfrm>
            <a:off x="1533060" y="5606741"/>
            <a:ext cx="3761783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Calibri"/>
                <a:ea typeface="Calibri"/>
                <a:cs typeface="Calibri"/>
              </a:rPr>
              <a:t>En résumé</a:t>
            </a:r>
          </a:p>
          <a:p>
            <a:r>
              <a:rPr lang="fr-FR" dirty="0"/>
              <a:t>C’est en 1851 que l’église sera dédiée à Ste Roseline, lorsque le culte de la sainte est approuvé par le diocèse…</a:t>
            </a:r>
            <a:endParaRPr lang="en-US" sz="1600" dirty="0">
              <a:latin typeface="Calibri"/>
              <a:ea typeface="Calibri"/>
              <a:cs typeface="Calibri"/>
            </a:endParaRPr>
          </a:p>
        </p:txBody>
      </p:sp>
      <p:sp>
        <p:nvSpPr>
          <p:cNvPr id="18" name="Rectangle 17">
            <a:hlinkClick r:id="rId8"/>
            <a:extLst>
              <a:ext uri="{FF2B5EF4-FFF2-40B4-BE49-F238E27FC236}">
                <a16:creationId xmlns:a16="http://schemas.microsoft.com/office/drawing/2014/main" id="{33E1200B-2D12-26E9-1869-4EBC390BBE1F}"/>
              </a:ext>
            </a:extLst>
          </p:cNvPr>
          <p:cNvSpPr/>
          <p:nvPr/>
        </p:nvSpPr>
        <p:spPr>
          <a:xfrm>
            <a:off x="86956" y="7724878"/>
            <a:ext cx="1207617" cy="1078215"/>
          </a:xfrm>
          <a:prstGeom prst="rect">
            <a:avLst/>
          </a:prstGeom>
          <a:blipFill dpi="0" rotWithShape="1"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solidFill>
              <a:schemeClr val="bg1"/>
            </a:solidFill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239" dirty="0"/>
          </a:p>
        </p:txBody>
      </p:sp>
      <p:sp>
        <p:nvSpPr>
          <p:cNvPr id="19" name="ZoneTexte 18">
            <a:hlinkClick r:id="rId8"/>
            <a:extLst>
              <a:ext uri="{FF2B5EF4-FFF2-40B4-BE49-F238E27FC236}">
                <a16:creationId xmlns:a16="http://schemas.microsoft.com/office/drawing/2014/main" id="{E0EFC689-62C7-8700-D899-A4BEC57EE6D1}"/>
              </a:ext>
            </a:extLst>
          </p:cNvPr>
          <p:cNvSpPr txBox="1"/>
          <p:nvPr/>
        </p:nvSpPr>
        <p:spPr>
          <a:xfrm>
            <a:off x="2250" y="8973873"/>
            <a:ext cx="5148264" cy="7814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2239" dirty="0"/>
              <a:t>Pour en savoir plus …</a:t>
            </a:r>
          </a:p>
          <a:p>
            <a:pPr algn="r"/>
            <a:endParaRPr lang="fr-FR" sz="2239" dirty="0"/>
          </a:p>
        </p:txBody>
      </p:sp>
      <p:sp>
        <p:nvSpPr>
          <p:cNvPr id="20" name="ZoneTexte 19">
            <a:hlinkClick r:id="rId8"/>
            <a:extLst>
              <a:ext uri="{FF2B5EF4-FFF2-40B4-BE49-F238E27FC236}">
                <a16:creationId xmlns:a16="http://schemas.microsoft.com/office/drawing/2014/main" id="{1CD30349-3106-1D2A-0428-A67705E411F7}"/>
              </a:ext>
            </a:extLst>
          </p:cNvPr>
          <p:cNvSpPr txBox="1"/>
          <p:nvPr/>
        </p:nvSpPr>
        <p:spPr>
          <a:xfrm>
            <a:off x="1473437" y="7641417"/>
            <a:ext cx="3647493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Calibri"/>
                <a:ea typeface="Calibri"/>
                <a:cs typeface="Calibri"/>
              </a:rPr>
              <a:t>En résumé</a:t>
            </a:r>
          </a:p>
          <a:p>
            <a:r>
              <a:rPr lang="fr-FR" dirty="0"/>
              <a:t>L’affaire de l’émeute ayant suivi l’annonce de la vente de la chapelle Sainte </a:t>
            </a:r>
            <a:r>
              <a:rPr lang="fr-FR" dirty="0" err="1"/>
              <a:t>Rossoline</a:t>
            </a:r>
            <a:r>
              <a:rPr lang="fr-FR" dirty="0"/>
              <a:t> en janvier 1792 est...</a:t>
            </a:r>
            <a:endParaRPr lang="en-US" sz="1600" dirty="0">
              <a:latin typeface="Calibri"/>
              <a:ea typeface="Calibri"/>
              <a:cs typeface="Calibri"/>
            </a:endParaRPr>
          </a:p>
        </p:txBody>
      </p:sp>
      <p:pic>
        <p:nvPicPr>
          <p:cNvPr id="21" name="Image 20" descr="Une image contenant texte, capture d’écran, conception&#10;&#10;Le contenu généré par l’IA peut être incorrect.">
            <a:hlinkClick r:id="rId10"/>
            <a:extLst>
              <a:ext uri="{FF2B5EF4-FFF2-40B4-BE49-F238E27FC236}">
                <a16:creationId xmlns:a16="http://schemas.microsoft.com/office/drawing/2014/main" id="{F36D312A-B432-7EE0-04BD-6438B44AC530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184"/>
          <a:stretch>
            <a:fillRect/>
          </a:stretch>
        </p:blipFill>
        <p:spPr>
          <a:xfrm>
            <a:off x="13334" y="15790702"/>
            <a:ext cx="5148263" cy="2174823"/>
          </a:xfrm>
          <a:prstGeom prst="rect">
            <a:avLst/>
          </a:prstGeom>
        </p:spPr>
      </p:pic>
      <p:sp>
        <p:nvSpPr>
          <p:cNvPr id="22" name="ZoneTexte 21">
            <a:hlinkClick r:id="rId10"/>
            <a:extLst>
              <a:ext uri="{FF2B5EF4-FFF2-40B4-BE49-F238E27FC236}">
                <a16:creationId xmlns:a16="http://schemas.microsoft.com/office/drawing/2014/main" id="{3F799337-B627-08AF-590F-11049D87C0BD}"/>
              </a:ext>
            </a:extLst>
          </p:cNvPr>
          <p:cNvSpPr txBox="1"/>
          <p:nvPr/>
        </p:nvSpPr>
        <p:spPr>
          <a:xfrm>
            <a:off x="1779722" y="16303831"/>
            <a:ext cx="21289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Retrouvez toutes nos actualités </a:t>
            </a:r>
          </a:p>
          <a:p>
            <a:pPr algn="ctr"/>
            <a:r>
              <a:rPr lang="fr-FR" sz="12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sur le site de la mairie des Arcs</a:t>
            </a:r>
          </a:p>
          <a:p>
            <a:pPr algn="ctr"/>
            <a:r>
              <a:rPr lang="fr-FR" sz="12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ici </a:t>
            </a:r>
          </a:p>
        </p:txBody>
      </p:sp>
      <p:pic>
        <p:nvPicPr>
          <p:cNvPr id="23" name="Image 22" descr="Une image contenant croquis, dessin, noir et blanc, silhouette&#10;&#10;Le contenu généré par l’IA peut être incorrect.">
            <a:extLst>
              <a:ext uri="{FF2B5EF4-FFF2-40B4-BE49-F238E27FC236}">
                <a16:creationId xmlns:a16="http://schemas.microsoft.com/office/drawing/2014/main" id="{2BA766D5-8B9E-6BFF-27F2-1E33062CCF7A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6399"/>
          <a:stretch>
            <a:fillRect/>
          </a:stretch>
        </p:blipFill>
        <p:spPr>
          <a:xfrm>
            <a:off x="9537" y="15019230"/>
            <a:ext cx="5148263" cy="1284601"/>
          </a:xfrm>
          <a:prstGeom prst="rect">
            <a:avLst/>
          </a:prstGeom>
        </p:spPr>
      </p:pic>
      <p:pic>
        <p:nvPicPr>
          <p:cNvPr id="24" name="Image 23" descr="Une image contenant logo, symbole, Graphique, conception&#10;&#10;Le contenu généré par l’IA peut être incorrect.">
            <a:hlinkClick r:id="rId13"/>
            <a:extLst>
              <a:ext uri="{FF2B5EF4-FFF2-40B4-BE49-F238E27FC236}">
                <a16:creationId xmlns:a16="http://schemas.microsoft.com/office/drawing/2014/main" id="{B05AFB62-4B5F-298B-FE06-0F9EA9089B98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8881" y="15083274"/>
            <a:ext cx="452866" cy="342197"/>
          </a:xfrm>
          <a:prstGeom prst="rect">
            <a:avLst/>
          </a:prstGeom>
        </p:spPr>
      </p:pic>
      <p:pic>
        <p:nvPicPr>
          <p:cNvPr id="25" name="Image 24" descr="Une image contenant logo, symbole, Graphique, conception&#10;&#10;Le contenu généré par l’IA peut être incorrect.">
            <a:hlinkClick r:id="rId15"/>
            <a:extLst>
              <a:ext uri="{FF2B5EF4-FFF2-40B4-BE49-F238E27FC236}">
                <a16:creationId xmlns:a16="http://schemas.microsoft.com/office/drawing/2014/main" id="{9E5D3EFA-A208-2CBA-81A6-C62A283ED546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8881" y="15436988"/>
            <a:ext cx="452866" cy="342197"/>
          </a:xfrm>
          <a:prstGeom prst="rect">
            <a:avLst/>
          </a:prstGeom>
        </p:spPr>
      </p:pic>
      <p:sp>
        <p:nvSpPr>
          <p:cNvPr id="26" name="ZoneTexte 25">
            <a:hlinkClick r:id="rId13"/>
            <a:extLst>
              <a:ext uri="{FF2B5EF4-FFF2-40B4-BE49-F238E27FC236}">
                <a16:creationId xmlns:a16="http://schemas.microsoft.com/office/drawing/2014/main" id="{756554BC-3200-E001-82AD-D93E3DA0692F}"/>
              </a:ext>
            </a:extLst>
          </p:cNvPr>
          <p:cNvSpPr txBox="1"/>
          <p:nvPr/>
        </p:nvSpPr>
        <p:spPr>
          <a:xfrm>
            <a:off x="3782692" y="15083274"/>
            <a:ext cx="73239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600" dirty="0">
                <a:solidFill>
                  <a:srgbClr val="3D5B99"/>
                </a:solidFill>
              </a:rPr>
              <a:t>Ville de Les Arcs sur Argens</a:t>
            </a:r>
          </a:p>
        </p:txBody>
      </p:sp>
      <p:sp>
        <p:nvSpPr>
          <p:cNvPr id="27" name="ZoneTexte 26">
            <a:hlinkClick r:id="rId15"/>
            <a:extLst>
              <a:ext uri="{FF2B5EF4-FFF2-40B4-BE49-F238E27FC236}">
                <a16:creationId xmlns:a16="http://schemas.microsoft.com/office/drawing/2014/main" id="{703D96F6-7BF5-BD93-1949-8C3DB280D013}"/>
              </a:ext>
            </a:extLst>
          </p:cNvPr>
          <p:cNvSpPr txBox="1"/>
          <p:nvPr/>
        </p:nvSpPr>
        <p:spPr>
          <a:xfrm>
            <a:off x="3782693" y="15469587"/>
            <a:ext cx="73239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600" dirty="0">
                <a:solidFill>
                  <a:srgbClr val="3D5B99"/>
                </a:solidFill>
              </a:rPr>
              <a:t>Bastide Sainte </a:t>
            </a:r>
          </a:p>
          <a:p>
            <a:pPr algn="ctr"/>
            <a:r>
              <a:rPr lang="fr-FR" sz="600" dirty="0">
                <a:solidFill>
                  <a:srgbClr val="3D5B99"/>
                </a:solidFill>
              </a:rPr>
              <a:t>Cécile</a:t>
            </a:r>
          </a:p>
        </p:txBody>
      </p:sp>
      <p:pic>
        <p:nvPicPr>
          <p:cNvPr id="15" name="Image 14">
            <a:hlinkClick r:id="rId16"/>
            <a:extLst>
              <a:ext uri="{FF2B5EF4-FFF2-40B4-BE49-F238E27FC236}">
                <a16:creationId xmlns:a16="http://schemas.microsoft.com/office/drawing/2014/main" id="{D34D4C36-1407-1821-632B-50FF321ECF72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594542" y="11598211"/>
            <a:ext cx="2158936" cy="3238404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32" name="Image 31" descr="Une image contenant texte, Police, logo, symbole&#10;&#10;Le contenu généré par l’IA peut être incorrect.">
            <a:hlinkClick r:id="rId18"/>
            <a:extLst>
              <a:ext uri="{FF2B5EF4-FFF2-40B4-BE49-F238E27FC236}">
                <a16:creationId xmlns:a16="http://schemas.microsoft.com/office/drawing/2014/main" id="{341D5C68-8303-A043-5164-6797F5357A1A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888" y="9683817"/>
            <a:ext cx="1051751" cy="1053379"/>
          </a:xfrm>
          <a:prstGeom prst="rect">
            <a:avLst/>
          </a:prstGeom>
        </p:spPr>
      </p:pic>
      <p:sp>
        <p:nvSpPr>
          <p:cNvPr id="33" name="ZoneTexte 32">
            <a:hlinkClick r:id="rId18"/>
            <a:extLst>
              <a:ext uri="{FF2B5EF4-FFF2-40B4-BE49-F238E27FC236}">
                <a16:creationId xmlns:a16="http://schemas.microsoft.com/office/drawing/2014/main" id="{8A4B44CB-9FC2-C98F-33D2-B7FFB06B2FAD}"/>
              </a:ext>
            </a:extLst>
          </p:cNvPr>
          <p:cNvSpPr txBox="1"/>
          <p:nvPr/>
        </p:nvSpPr>
        <p:spPr>
          <a:xfrm>
            <a:off x="1473435" y="9704857"/>
            <a:ext cx="3647493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>
                <a:latin typeface="Calibri"/>
                <a:ea typeface="Calibri"/>
                <a:cs typeface="Calibri"/>
              </a:rPr>
              <a:t>Regarder la vidéo </a:t>
            </a:r>
          </a:p>
          <a:p>
            <a:r>
              <a:rPr lang="fr-FR" sz="1600" b="1" dirty="0">
                <a:latin typeface="Calibri"/>
                <a:ea typeface="Calibri"/>
                <a:cs typeface="Calibri"/>
              </a:rPr>
              <a:t>Le miracle des roses devant la porte du château au Arcs sur Argens </a:t>
            </a:r>
            <a:endParaRPr lang="en-US" sz="1600" dirty="0">
              <a:latin typeface="Calibri"/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658210875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Thème 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Thème 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1615</TotalTime>
  <Words>141</Words>
  <Application>Microsoft Office PowerPoint</Application>
  <PresentationFormat>Personnalisé</PresentationFormat>
  <Paragraphs>21</Paragraphs>
  <Slides>1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6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</vt:i4>
      </vt:variant>
    </vt:vector>
  </HeadingPairs>
  <TitlesOfParts>
    <vt:vector size="8" baseType="lpstr">
      <vt:lpstr>Aptos</vt:lpstr>
      <vt:lpstr>Aptos Display</vt:lpstr>
      <vt:lpstr>Arial</vt:lpstr>
      <vt:lpstr>Baguet Script</vt:lpstr>
      <vt:lpstr>Calibri</vt:lpstr>
      <vt:lpstr>The Constellation of Heracles</vt:lpstr>
      <vt:lpstr>Thème Office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COLLET Laurene</dc:creator>
  <cp:lastModifiedBy>COLLET Laurene</cp:lastModifiedBy>
  <cp:revision>28</cp:revision>
  <dcterms:created xsi:type="dcterms:W3CDTF">2025-09-19T06:40:01Z</dcterms:created>
  <dcterms:modified xsi:type="dcterms:W3CDTF">2025-10-03T08:10:47Z</dcterms:modified>
</cp:coreProperties>
</file>