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482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76" d="100"/>
          <a:sy n="76" d="100"/>
        </p:scale>
        <p:origin x="2616" y="-3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945943"/>
            <a:ext cx="4376024" cy="626689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9454516"/>
            <a:ext cx="3861197" cy="4345992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958369"/>
            <a:ext cx="1110094" cy="1525473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958369"/>
            <a:ext cx="3265929" cy="152547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487671"/>
            <a:ext cx="4440377" cy="748777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2046282"/>
            <a:ext cx="4440377" cy="3937644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58373"/>
            <a:ext cx="4440377" cy="347929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4412664"/>
            <a:ext cx="2177956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6575242"/>
            <a:ext cx="2177956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4412664"/>
            <a:ext cx="2188682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6575242"/>
            <a:ext cx="2188682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591766"/>
            <a:ext cx="2606308" cy="1279213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591766"/>
            <a:ext cx="2606308" cy="1279213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958373"/>
            <a:ext cx="444037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791843"/>
            <a:ext cx="444037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6683952"/>
            <a:ext cx="173753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quartiers/fichiers_thematiques/Fiche_st_pierre_prieure.pdf" TargetMode="External"/><Relationship Id="rId13" Type="http://schemas.openxmlformats.org/officeDocument/2006/relationships/hyperlink" Target="https://www.facebook.com/villelesarcssurargens" TargetMode="External"/><Relationship Id="rId18" Type="http://schemas.openxmlformats.org/officeDocument/2006/relationships/hyperlink" Target="https://www.qrcodes-lesarcs.fr/tourisme/circuits_touristiques/quartiers/fichiers_thematiques/Fiche_st_pierre_le_saint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image" Target="../media/image9.jpg"/><Relationship Id="rId2" Type="http://schemas.openxmlformats.org/officeDocument/2006/relationships/image" Target="../media/image1.png"/><Relationship Id="rId16" Type="http://schemas.openxmlformats.org/officeDocument/2006/relationships/hyperlink" Target="https://www.qrcodes-lesarcs.fr/tourisme/circuits_touristiques/jeux/st_pierre_saint_repons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st_pierre_sepultures.pdf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g"/><Relationship Id="rId15" Type="http://schemas.openxmlformats.org/officeDocument/2006/relationships/hyperlink" Target="https://www.facebook.com/bastidesaintececile" TargetMode="External"/><Relationship Id="rId10" Type="http://schemas.openxmlformats.org/officeDocument/2006/relationships/hyperlink" Target="https://www.mairie-les-arcs-sur-argens.fr/" TargetMode="External"/><Relationship Id="rId19" Type="http://schemas.openxmlformats.org/officeDocument/2006/relationships/image" Target="../media/image10.jpg"/><Relationship Id="rId4" Type="http://schemas.openxmlformats.org/officeDocument/2006/relationships/hyperlink" Target="https://www.qrcodes-lesarcs.fr/tourisme/circuits_touristiques/quartiers/fichiers_thematiques/Fiche_st_pierre_villa.pdf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3" y="4148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3" y="180921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4418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266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532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3" y="2322162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de Saint Pierre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-7239" y="11010708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531215"/>
            <a:ext cx="1207617" cy="10782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681347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4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60" y="3497858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Les vestiges de la villa s’étendent sur 3000m² environ de part et d’autre de la voie ferrée.….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9" y="5554501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6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692936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60" y="5335439"/>
            <a:ext cx="376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Des travaux d’aménagements en février 1994, dans la cour de la ferme, ont permis de découvrir 8 squelettes…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177388" y="7383239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8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92682" y="8632234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563869" y="7299778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Assez rapidement, l’église devient le centre d’un prieuré </a:t>
            </a:r>
            <a:r>
              <a:rPr lang="fr-FR" dirty="0" err="1"/>
              <a:t>victorin</a:t>
            </a:r>
            <a:r>
              <a:rPr lang="fr-FR" dirty="0"/>
              <a:t>, dépendant de l’abbaye St Victor de Marseille....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4" y="15790702"/>
            <a:ext cx="5148263" cy="2174823"/>
          </a:xfrm>
          <a:prstGeom prst="rect">
            <a:avLst/>
          </a:prstGeom>
        </p:spPr>
      </p:pic>
      <p:sp>
        <p:nvSpPr>
          <p:cNvPr id="22" name="ZoneTexte 21">
            <a:hlinkClick r:id="rId10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2" y="16303831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7" y="15019230"/>
            <a:ext cx="5148263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083274"/>
            <a:ext cx="452866" cy="342197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436988"/>
            <a:ext cx="452866" cy="342197"/>
          </a:xfrm>
          <a:prstGeom prst="rect">
            <a:avLst/>
          </a:prstGeom>
        </p:spPr>
      </p:pic>
      <p:sp>
        <p:nvSpPr>
          <p:cNvPr id="26" name="ZoneTexte 25">
            <a:hlinkClick r:id="rId13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5083274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5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54695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D34D4C36-1407-1821-632B-50FF321ECF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542" y="11767043"/>
            <a:ext cx="2046381" cy="3069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hlinkClick r:id="rId18"/>
            <a:extLst>
              <a:ext uri="{FF2B5EF4-FFF2-40B4-BE49-F238E27FC236}">
                <a16:creationId xmlns:a16="http://schemas.microsoft.com/office/drawing/2014/main" id="{045F83FA-CAFB-5BD0-F44D-44BE43E941DD}"/>
              </a:ext>
            </a:extLst>
          </p:cNvPr>
          <p:cNvSpPr/>
          <p:nvPr/>
        </p:nvSpPr>
        <p:spPr>
          <a:xfrm>
            <a:off x="190704" y="9276471"/>
            <a:ext cx="1207617" cy="1078215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7" name="ZoneTexte 16">
            <a:hlinkClick r:id="rId18"/>
            <a:extLst>
              <a:ext uri="{FF2B5EF4-FFF2-40B4-BE49-F238E27FC236}">
                <a16:creationId xmlns:a16="http://schemas.microsoft.com/office/drawing/2014/main" id="{8457AAB9-5E39-FEF3-C42E-5FE475FDA24A}"/>
              </a:ext>
            </a:extLst>
          </p:cNvPr>
          <p:cNvSpPr txBox="1"/>
          <p:nvPr/>
        </p:nvSpPr>
        <p:spPr>
          <a:xfrm>
            <a:off x="105998" y="10525466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8" name="ZoneTexte 27">
            <a:hlinkClick r:id="rId18"/>
            <a:extLst>
              <a:ext uri="{FF2B5EF4-FFF2-40B4-BE49-F238E27FC236}">
                <a16:creationId xmlns:a16="http://schemas.microsoft.com/office/drawing/2014/main" id="{096253DC-313A-C28F-BB3D-7BAD8BF09F8F}"/>
              </a:ext>
            </a:extLst>
          </p:cNvPr>
          <p:cNvSpPr txBox="1"/>
          <p:nvPr/>
        </p:nvSpPr>
        <p:spPr>
          <a:xfrm>
            <a:off x="1577185" y="9193010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Premier prêtre, Pierre joua (avec Paul) un rôle considérable dans la fondation de l’Eglise....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1623</TotalTime>
  <Words>148</Words>
  <Application>Microsoft Office PowerPoint</Application>
  <PresentationFormat>Personnalisé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29</cp:revision>
  <dcterms:created xsi:type="dcterms:W3CDTF">2025-09-19T06:40:01Z</dcterms:created>
  <dcterms:modified xsi:type="dcterms:W3CDTF">2025-10-03T12:12:55Z</dcterms:modified>
</cp:coreProperties>
</file>