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5148263" cy="1800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>
        <p:scale>
          <a:sx n="62" d="100"/>
          <a:sy n="62" d="100"/>
        </p:scale>
        <p:origin x="2846" y="-25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945943"/>
            <a:ext cx="4376024" cy="6266897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9454516"/>
            <a:ext cx="3861197" cy="4345992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9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14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958369"/>
            <a:ext cx="1110094" cy="1525473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958369"/>
            <a:ext cx="3265929" cy="1525473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28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33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4487671"/>
            <a:ext cx="4440377" cy="748777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12046282"/>
            <a:ext cx="4440377" cy="3937644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2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4791843"/>
            <a:ext cx="2188012" cy="1142125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4791843"/>
            <a:ext cx="2188012" cy="1142125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58373"/>
            <a:ext cx="4440377" cy="347929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4412664"/>
            <a:ext cx="2177956" cy="216257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6575242"/>
            <a:ext cx="2177956" cy="967119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4412664"/>
            <a:ext cx="2188682" cy="216257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6575242"/>
            <a:ext cx="2188682" cy="967119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25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99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41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200044"/>
            <a:ext cx="1660449" cy="4200155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2591766"/>
            <a:ext cx="2606308" cy="1279213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5400199"/>
            <a:ext cx="1660449" cy="10004536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94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200044"/>
            <a:ext cx="1660449" cy="4200155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2591766"/>
            <a:ext cx="2606308" cy="1279213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5400199"/>
            <a:ext cx="1660449" cy="10004536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94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958373"/>
            <a:ext cx="4440377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4791843"/>
            <a:ext cx="4440377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6683952"/>
            <a:ext cx="115835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6683952"/>
            <a:ext cx="173753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6683952"/>
            <a:ext cx="115835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28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rcodes-lesarcs.fr/tourisme/circuits_touristiques/quartiers/fichiers_thematiques/Fiche_st_jean_four_tuilier.pdf" TargetMode="External"/><Relationship Id="rId13" Type="http://schemas.openxmlformats.org/officeDocument/2006/relationships/hyperlink" Target="https://www.facebook.com/villelesarcssurargens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hyperlink" Target="https://www.qrcodes-lesarcs.fr/tourisme/circuits_touristiques/jeux/st_jean_tuilier_reponse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quartiers/fichiers_thematiques/Fiche_st_jean_le_saint.pdf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jpeg"/><Relationship Id="rId15" Type="http://schemas.openxmlformats.org/officeDocument/2006/relationships/hyperlink" Target="https://www.facebook.com/bastidesaintececile" TargetMode="External"/><Relationship Id="rId10" Type="http://schemas.openxmlformats.org/officeDocument/2006/relationships/hyperlink" Target="https://www.mairie-les-arcs-sur-argens.fr/" TargetMode="External"/><Relationship Id="rId4" Type="http://schemas.openxmlformats.org/officeDocument/2006/relationships/hyperlink" Target="https://www.qrcodes-lesarcs.fr/tourisme/circuits_touristiques/quartiers/fichiers_thematiques/Fiche_st_jean_chapelle.pdf" TargetMode="External"/><Relationship Id="rId9" Type="http://schemas.openxmlformats.org/officeDocument/2006/relationships/image" Target="../media/image5.jp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3" y="4148"/>
            <a:ext cx="5148263" cy="180507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3" y="1809218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4418"/>
            <a:ext cx="3038110" cy="1324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Les quartiers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31266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4532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3" y="2513074"/>
            <a:ext cx="5148263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de Saint Jean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9537" y="10616252"/>
            <a:ext cx="5148263" cy="65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9" y="3833340"/>
            <a:ext cx="1207617" cy="107821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0" name="ZoneTexte 9">
            <a:hlinkClick r:id="rId4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983472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2" name="ZoneTexte 1">
            <a:hlinkClick r:id="rId4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60" y="3639342"/>
            <a:ext cx="3647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Abandonnée, la vieille chapelle a dû rapidement tomber en ruine. Ses restes sont sous une maison.….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Rectangle 4">
            <a:hlinkClick r:id="rId6"/>
            <a:extLst>
              <a:ext uri="{FF2B5EF4-FFF2-40B4-BE49-F238E27FC236}">
                <a16:creationId xmlns:a16="http://schemas.microsoft.com/office/drawing/2014/main" id="{03B636BE-BD48-00DF-A2CD-E733B60FFD41}"/>
              </a:ext>
            </a:extLst>
          </p:cNvPr>
          <p:cNvSpPr/>
          <p:nvPr/>
        </p:nvSpPr>
        <p:spPr>
          <a:xfrm>
            <a:off x="146579" y="6097657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3" name="ZoneTexte 12">
            <a:hlinkClick r:id="rId6"/>
            <a:extLst>
              <a:ext uri="{FF2B5EF4-FFF2-40B4-BE49-F238E27FC236}">
                <a16:creationId xmlns:a16="http://schemas.microsoft.com/office/drawing/2014/main" id="{A7DCC173-11FE-FBF1-CE52-BBAD055C9B40}"/>
              </a:ext>
            </a:extLst>
          </p:cNvPr>
          <p:cNvSpPr txBox="1"/>
          <p:nvPr/>
        </p:nvSpPr>
        <p:spPr>
          <a:xfrm>
            <a:off x="-27335" y="7223735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16" name="ZoneTexte 15">
            <a:hlinkClick r:id="rId6"/>
            <a:extLst>
              <a:ext uri="{FF2B5EF4-FFF2-40B4-BE49-F238E27FC236}">
                <a16:creationId xmlns:a16="http://schemas.microsoft.com/office/drawing/2014/main" id="{E1DF3217-E3C6-A47D-D15E-8BF65ED3A3D7}"/>
              </a:ext>
            </a:extLst>
          </p:cNvPr>
          <p:cNvSpPr txBox="1"/>
          <p:nvPr/>
        </p:nvSpPr>
        <p:spPr>
          <a:xfrm>
            <a:off x="1533060" y="5878595"/>
            <a:ext cx="3761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Jean le Baptiste, considéré par les Evangélistes comme étant le dernier des prophètes…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Rectangle 17">
            <a:hlinkClick r:id="rId8"/>
            <a:extLst>
              <a:ext uri="{FF2B5EF4-FFF2-40B4-BE49-F238E27FC236}">
                <a16:creationId xmlns:a16="http://schemas.microsoft.com/office/drawing/2014/main" id="{33E1200B-2D12-26E9-1869-4EBC390BBE1F}"/>
              </a:ext>
            </a:extLst>
          </p:cNvPr>
          <p:cNvSpPr/>
          <p:nvPr/>
        </p:nvSpPr>
        <p:spPr>
          <a:xfrm>
            <a:off x="86956" y="8083231"/>
            <a:ext cx="1207617" cy="1078215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9" name="ZoneTexte 18">
            <a:hlinkClick r:id="rId8"/>
            <a:extLst>
              <a:ext uri="{FF2B5EF4-FFF2-40B4-BE49-F238E27FC236}">
                <a16:creationId xmlns:a16="http://schemas.microsoft.com/office/drawing/2014/main" id="{E0EFC689-62C7-8700-D899-A4BEC57EE6D1}"/>
              </a:ext>
            </a:extLst>
          </p:cNvPr>
          <p:cNvSpPr txBox="1"/>
          <p:nvPr/>
        </p:nvSpPr>
        <p:spPr>
          <a:xfrm>
            <a:off x="2250" y="9332226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20" name="ZoneTexte 19">
            <a:hlinkClick r:id="rId8"/>
            <a:extLst>
              <a:ext uri="{FF2B5EF4-FFF2-40B4-BE49-F238E27FC236}">
                <a16:creationId xmlns:a16="http://schemas.microsoft.com/office/drawing/2014/main" id="{1CD30349-3106-1D2A-0428-A67705E411F7}"/>
              </a:ext>
            </a:extLst>
          </p:cNvPr>
          <p:cNvSpPr txBox="1"/>
          <p:nvPr/>
        </p:nvSpPr>
        <p:spPr>
          <a:xfrm>
            <a:off x="1473437" y="7999770"/>
            <a:ext cx="3647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L’affaire de l’émeute ayant suivi l’annonce de la vente de la chapelle Sainte </a:t>
            </a:r>
            <a:r>
              <a:rPr lang="fr-FR" dirty="0" err="1"/>
              <a:t>Rossoline</a:t>
            </a:r>
            <a:r>
              <a:rPr lang="fr-FR" dirty="0"/>
              <a:t> en janvier 1792 est...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21" name="Image 20" descr="Une image contenant texte, capture d’écran, conception&#10;&#10;Le contenu généré par l’IA peut être incorrect.">
            <a:hlinkClick r:id="rId10"/>
            <a:extLst>
              <a:ext uri="{FF2B5EF4-FFF2-40B4-BE49-F238E27FC236}">
                <a16:creationId xmlns:a16="http://schemas.microsoft.com/office/drawing/2014/main" id="{F36D312A-B432-7EE0-04BD-6438B44AC5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13334" y="15790702"/>
            <a:ext cx="5148263" cy="2174823"/>
          </a:xfrm>
          <a:prstGeom prst="rect">
            <a:avLst/>
          </a:prstGeom>
        </p:spPr>
      </p:pic>
      <p:sp>
        <p:nvSpPr>
          <p:cNvPr id="22" name="ZoneTexte 21">
            <a:hlinkClick r:id="rId10"/>
            <a:extLst>
              <a:ext uri="{FF2B5EF4-FFF2-40B4-BE49-F238E27FC236}">
                <a16:creationId xmlns:a16="http://schemas.microsoft.com/office/drawing/2014/main" id="{3F799337-B627-08AF-590F-11049D87C0BD}"/>
              </a:ext>
            </a:extLst>
          </p:cNvPr>
          <p:cNvSpPr txBox="1"/>
          <p:nvPr/>
        </p:nvSpPr>
        <p:spPr>
          <a:xfrm>
            <a:off x="1779722" y="16303831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23" name="Image 22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2BA766D5-8B9E-6BFF-27F2-1E33062CCF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9537" y="15019230"/>
            <a:ext cx="5148263" cy="1284601"/>
          </a:xfrm>
          <a:prstGeom prst="rect">
            <a:avLst/>
          </a:prstGeom>
        </p:spPr>
      </p:pic>
      <p:pic>
        <p:nvPicPr>
          <p:cNvPr id="24" name="Image 23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B05AFB62-4B5F-298B-FE06-0F9EA9089B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81" y="15083274"/>
            <a:ext cx="452866" cy="342197"/>
          </a:xfrm>
          <a:prstGeom prst="rect">
            <a:avLst/>
          </a:prstGeom>
        </p:spPr>
      </p:pic>
      <p:pic>
        <p:nvPicPr>
          <p:cNvPr id="25" name="Image 24" descr="Une image contenant logo, symbole, Graphique, conception&#10;&#10;Le contenu généré par l’IA peut être incorrect.">
            <a:hlinkClick r:id="rId15"/>
            <a:extLst>
              <a:ext uri="{FF2B5EF4-FFF2-40B4-BE49-F238E27FC236}">
                <a16:creationId xmlns:a16="http://schemas.microsoft.com/office/drawing/2014/main" id="{9E5D3EFA-A208-2CBA-81A6-C62A283ED5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81" y="15436988"/>
            <a:ext cx="452866" cy="342197"/>
          </a:xfrm>
          <a:prstGeom prst="rect">
            <a:avLst/>
          </a:prstGeom>
        </p:spPr>
      </p:pic>
      <p:sp>
        <p:nvSpPr>
          <p:cNvPr id="26" name="ZoneTexte 25">
            <a:hlinkClick r:id="rId13"/>
            <a:extLst>
              <a:ext uri="{FF2B5EF4-FFF2-40B4-BE49-F238E27FC236}">
                <a16:creationId xmlns:a16="http://schemas.microsoft.com/office/drawing/2014/main" id="{756554BC-3200-E001-82AD-D93E3DA0692F}"/>
              </a:ext>
            </a:extLst>
          </p:cNvPr>
          <p:cNvSpPr txBox="1"/>
          <p:nvPr/>
        </p:nvSpPr>
        <p:spPr>
          <a:xfrm>
            <a:off x="3782692" y="15083274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7" name="ZoneTexte 26">
            <a:hlinkClick r:id="rId15"/>
            <a:extLst>
              <a:ext uri="{FF2B5EF4-FFF2-40B4-BE49-F238E27FC236}">
                <a16:creationId xmlns:a16="http://schemas.microsoft.com/office/drawing/2014/main" id="{703D96F6-7BF5-BD93-1949-8C3DB280D013}"/>
              </a:ext>
            </a:extLst>
          </p:cNvPr>
          <p:cNvSpPr txBox="1"/>
          <p:nvPr/>
        </p:nvSpPr>
        <p:spPr>
          <a:xfrm>
            <a:off x="3782693" y="1546958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  <p:pic>
        <p:nvPicPr>
          <p:cNvPr id="15" name="Image 14">
            <a:hlinkClick r:id="rId16"/>
            <a:extLst>
              <a:ext uri="{FF2B5EF4-FFF2-40B4-BE49-F238E27FC236}">
                <a16:creationId xmlns:a16="http://schemas.microsoft.com/office/drawing/2014/main" id="{D34D4C36-1407-1821-632B-50FF321ECF7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0091" y="11516497"/>
            <a:ext cx="2213412" cy="33201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1647</TotalTime>
  <Words>118</Words>
  <Application>Microsoft Office PowerPoint</Application>
  <PresentationFormat>Personnalisé</PresentationFormat>
  <Paragraphs>19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30</cp:revision>
  <dcterms:created xsi:type="dcterms:W3CDTF">2025-09-19T06:40:01Z</dcterms:created>
  <dcterms:modified xsi:type="dcterms:W3CDTF">2025-10-03T09:58:06Z</dcterms:modified>
</cp:coreProperties>
</file>