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41" d="100"/>
          <a:sy n="41" d="100"/>
        </p:scale>
        <p:origin x="31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quartiers/fichiers_thematiques/Fiche_pont_fer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pont-fer-enfant-reponse.jp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En forêt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du pont de fer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6" cy="2926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5000485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7" y="3816994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D’après le plan cadastral de 1835, il semblerait que cette petite chapelle rurale était 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5FFFF764-0AC7-EEDC-53EC-D7BC383FDA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B64BA8A7-4BBD-4C70-E7B0-1BFC3F44E8CF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A0FEA578-3448-F8BD-5945-2E239437D3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87ED231C-F248-8589-90E3-448C81F454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3B588200-0BC3-7709-A861-71D62895FE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A4CA192E-BA81-DAD8-CD2F-407DEFB6C309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DDE19EBC-5CB8-A958-92C8-43D5557F8FA4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68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20</cp:revision>
  <dcterms:created xsi:type="dcterms:W3CDTF">2025-09-19T06:40:01Z</dcterms:created>
  <dcterms:modified xsi:type="dcterms:W3CDTF">2025-10-06T13:44:36Z</dcterms:modified>
</cp:coreProperties>
</file>