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pont_boyl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jeu_pont_boyl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pont Boyle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Né à New York en 1917, William Boyle sort diplômé de l’académie militaire de West Point en 1939.…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71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2025-10-06T13:20:12Z</dcterms:modified>
</cp:coreProperties>
</file>