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73" d="100"/>
          <a:sy n="73" d="100"/>
        </p:scale>
        <p:origin x="2669" y="-18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hyperlink" Target="https://youtu.be/CzJ1XFDU_ns?si=at1GbAt04pQV_UZ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oratoire_valises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oratoire_pelerinage_reponse.jpg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qrcodes-lesarcs.fr/tourisme/circuits_touristiques/jeux/oratoire_secheresse_valises_repons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179420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l’oratoire des Valises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6121349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85" y="6689435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34289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7946" y="4590853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207414"/>
            <a:ext cx="364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L’oratoire est présent à gauche de cet ex-voto. Un ex-voto est une offrande faite à un dieu en demande…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4" name="Image 13">
            <a:hlinkClick r:id="rId14"/>
            <a:extLst>
              <a:ext uri="{FF2B5EF4-FFF2-40B4-BE49-F238E27FC236}">
                <a16:creationId xmlns:a16="http://schemas.microsoft.com/office/drawing/2014/main" id="{87588786-CC2A-5DD3-B99F-2868F36207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318" y="7258713"/>
            <a:ext cx="2859449" cy="1906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 descr="Une image contenant texte, Police, logo, symbole&#10;&#10;Le contenu généré par l’IA peut être incorrect.">
            <a:hlinkClick r:id="rId16"/>
            <a:extLst>
              <a:ext uri="{FF2B5EF4-FFF2-40B4-BE49-F238E27FC236}">
                <a16:creationId xmlns:a16="http://schemas.microsoft.com/office/drawing/2014/main" id="{C8FCBC42-7473-057F-E0EB-35F11FB8F3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9" y="5000881"/>
            <a:ext cx="1051751" cy="1053379"/>
          </a:xfrm>
          <a:prstGeom prst="rect">
            <a:avLst/>
          </a:prstGeom>
        </p:spPr>
      </p:pic>
      <p:sp>
        <p:nvSpPr>
          <p:cNvPr id="22" name="ZoneTexte 21">
            <a:hlinkClick r:id="rId16"/>
            <a:extLst>
              <a:ext uri="{FF2B5EF4-FFF2-40B4-BE49-F238E27FC236}">
                <a16:creationId xmlns:a16="http://schemas.microsoft.com/office/drawing/2014/main" id="{B7632AD8-9BCC-D293-451C-CACC1E9CB120}"/>
              </a:ext>
            </a:extLst>
          </p:cNvPr>
          <p:cNvSpPr txBox="1"/>
          <p:nvPr/>
        </p:nvSpPr>
        <p:spPr>
          <a:xfrm>
            <a:off x="1389355" y="5100984"/>
            <a:ext cx="36474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/>
                <a:ea typeface="Calibri"/>
                <a:cs typeface="Calibri"/>
              </a:rPr>
              <a:t>Regarder la vidéo </a:t>
            </a:r>
          </a:p>
          <a:p>
            <a:r>
              <a:rPr lang="fr-FR" sz="1600" b="1" dirty="0">
                <a:latin typeface="Calibri"/>
                <a:ea typeface="Calibri"/>
                <a:cs typeface="Calibri"/>
              </a:rPr>
              <a:t>Le miracle des roses devant la porte du château au Arcs sur Argens 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89</Words>
  <Application>Microsoft Office PowerPoint</Application>
  <PresentationFormat>Personnalisé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21</cp:revision>
  <dcterms:created xsi:type="dcterms:W3CDTF">2025-09-19T06:40:01Z</dcterms:created>
  <dcterms:modified xsi:type="dcterms:W3CDTF">2025-10-06T13:15:00Z</dcterms:modified>
</cp:coreProperties>
</file>