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2" d="100"/>
          <a:sy n="82" d="100"/>
        </p:scale>
        <p:origin x="2520" y="-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oratoire_la_mott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oratoire_la_motte_reponse.pn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l’oratoire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On compte près de 800 oratoires dans le Var. Ces petits monuments sont à distinguer des montjoies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69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2025-10-06T13:07:46Z</dcterms:modified>
</cp:coreProperties>
</file>