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6" d="100"/>
          <a:sy n="86" d="100"/>
        </p:scale>
        <p:origin x="2453" y="-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oratoire_2cypre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helion_reponse_bis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l’oratoire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16" y="6596554"/>
            <a:ext cx="3940066" cy="2626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 err="1"/>
              <a:t>Helion</a:t>
            </a:r>
            <a:r>
              <a:rPr lang="fr-FR" dirty="0"/>
              <a:t> (ou </a:t>
            </a:r>
            <a:r>
              <a:rPr lang="fr-FR" dirty="0" err="1"/>
              <a:t>Elion</a:t>
            </a:r>
            <a:r>
              <a:rPr lang="fr-FR" dirty="0"/>
              <a:t>) De Villeneuve, est né vers 1270 en Provence et est mort le 27 mai 1346 à Rhodes…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74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2025-10-06T13:02:52Z</dcterms:modified>
</cp:coreProperties>
</file>