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notre_dam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Notre_Dam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Notre Dame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On sait peu de choses sur ce petit édifice. Deux procès verbaux…. 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65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19</cp:revision>
  <dcterms:created xsi:type="dcterms:W3CDTF">2025-09-19T06:40:01Z</dcterms:created>
  <dcterms:modified xsi:type="dcterms:W3CDTF">2025-10-03T13:41:18Z</dcterms:modified>
</cp:coreProperties>
</file>