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81" d="100"/>
          <a:sy n="81" d="100"/>
        </p:scale>
        <p:origin x="2534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gingko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gingko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509750" y="346844"/>
            <a:ext cx="3853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chemeClr val="bg1"/>
                </a:solidFill>
                <a:latin typeface="The Constellation of Heracles" pitchFamily="2" charset="0"/>
              </a:rPr>
              <a:t>Jardin de la Glycine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gingko biloba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Le gingko est le seul représentant actuel de la famille des </a:t>
            </a:r>
            <a:r>
              <a:rPr lang="fr-FR" dirty="0" err="1"/>
              <a:t>Ginkgoaceae</a:t>
            </a:r>
            <a:r>
              <a:rPr lang="fr-FR" dirty="0"/>
              <a:t>. Considérée 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68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2025-10-06T12:56:50Z</dcterms:modified>
</cp:coreProperties>
</file>