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di_pietro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di_pietro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Anthony Di Pietro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Il nait le 19 juillet 1925, à Camden, dans le New Jersey, dans une famille d’immigrés italiens.…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71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22</cp:revision>
  <dcterms:created xsi:type="dcterms:W3CDTF">2025-09-19T06:40:01Z</dcterms:created>
  <dcterms:modified xsi:type="dcterms:W3CDTF">2025-12-03T15:35:55Z</dcterms:modified>
</cp:coreProperties>
</file>