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bouillidou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bouillidou_reponse.pn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Les quartiers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</a:t>
            </a:r>
            <a:r>
              <a:rPr lang="fr-FR" sz="3203" b="1" dirty="0" err="1">
                <a:latin typeface="Baguet Script" panose="020F0502020204030204" pitchFamily="2" charset="0"/>
              </a:rPr>
              <a:t>bouillidou</a:t>
            </a:r>
            <a:endParaRPr lang="fr-FR" sz="3203" b="1" dirty="0">
              <a:latin typeface="Baguet Script" panose="020F0502020204030204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La source, selon les traditions locales, jaillissait du sol en bouillonnant, ce qui lui a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FFFF764-0AC7-EEDC-53EC-D7BC383FD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B64BA8A7-4BBD-4C70-E7B0-1BFC3F44E8C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A0FEA578-3448-F8BD-5945-2E239437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87ED231C-F248-8589-90E3-448C81F45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B588200-0BC3-7709-A861-71D62895F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4CA192E-BA81-DAD8-CD2F-407DEFB6C309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DE19EBC-5CB8-A958-92C8-43D5557F8FA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69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19</cp:revision>
  <dcterms:created xsi:type="dcterms:W3CDTF">2025-09-19T06:40:01Z</dcterms:created>
  <dcterms:modified xsi:type="dcterms:W3CDTF">2025-10-03T12:25:54Z</dcterms:modified>
</cp:coreProperties>
</file>