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06/10/2025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arbre_palabr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arbre_palabre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l’Arbre à Palabre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Architecte de formation, Yvon Le Bellec est connu notamment pour la série des « Campements »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68</Words>
  <Application>Microsoft Office PowerPoint</Application>
  <PresentationFormat>Personnalisé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Baguet Script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21</cp:revision>
  <dcterms:created xsi:type="dcterms:W3CDTF">2025-09-19T06:40:01Z</dcterms:created>
  <dcterms:modified xsi:type="dcterms:W3CDTF">2025-10-06T12:43:03Z</dcterms:modified>
</cp:coreProperties>
</file>