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F6430-863B-5A6C-5267-A4E56909F9D7}" v="132" dt="2025-07-19T13:44:04.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3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756F6430-863B-5A6C-5267-A4E56909F9D7}"/>
    <pc:docChg chg="mod addSld modSld modMainMaster setSldSz">
      <pc:chgData name="saisonnier Tourisme Culture Patrimoine" userId="S::saisontcp@lesarcssurargens.fr::0ca65382-e596-453e-9522-818d66b87411" providerId="AD" clId="Web-{756F6430-863B-5A6C-5267-A4E56909F9D7}" dt="2025-07-19T13:44:01.381" v="118"/>
      <pc:docMkLst>
        <pc:docMk/>
      </pc:docMkLst>
      <pc:sldChg chg="addSp delSp modSp">
        <pc:chgData name="saisonnier Tourisme Culture Patrimoine" userId="S::saisontcp@lesarcssurargens.fr::0ca65382-e596-453e-9522-818d66b87411" providerId="AD" clId="Web-{756F6430-863B-5A6C-5267-A4E56909F9D7}" dt="2025-07-19T13:44:01.381" v="118"/>
        <pc:sldMkLst>
          <pc:docMk/>
          <pc:sldMk cId="3784089036" sldId="256"/>
        </pc:sldMkLst>
        <pc:spChg chg="del">
          <ac:chgData name="saisonnier Tourisme Culture Patrimoine" userId="S::saisontcp@lesarcssurargens.fr::0ca65382-e596-453e-9522-818d66b87411" providerId="AD" clId="Web-{756F6430-863B-5A6C-5267-A4E56909F9D7}" dt="2025-07-19T13:38:16.720" v="2"/>
          <ac:spMkLst>
            <pc:docMk/>
            <pc:sldMk cId="3784089036" sldId="256"/>
            <ac:spMk id="2" creationId="{00000000-0000-0000-0000-000000000000}"/>
          </ac:spMkLst>
        </pc:spChg>
        <pc:spChg chg="del">
          <ac:chgData name="saisonnier Tourisme Culture Patrimoine" userId="S::saisontcp@lesarcssurargens.fr::0ca65382-e596-453e-9522-818d66b87411" providerId="AD" clId="Web-{756F6430-863B-5A6C-5267-A4E56909F9D7}" dt="2025-07-19T13:38:16.720" v="1"/>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756F6430-863B-5A6C-5267-A4E56909F9D7}" dt="2025-07-19T13:40:34.722" v="43" actId="20577"/>
          <ac:spMkLst>
            <pc:docMk/>
            <pc:sldMk cId="3784089036" sldId="256"/>
            <ac:spMk id="5" creationId="{02A9AA0A-6994-35E5-3303-99661079216E}"/>
          </ac:spMkLst>
        </pc:spChg>
        <pc:spChg chg="add mod">
          <ac:chgData name="saisonnier Tourisme Culture Patrimoine" userId="S::saisontcp@lesarcssurargens.fr::0ca65382-e596-453e-9522-818d66b87411" providerId="AD" clId="Web-{756F6430-863B-5A6C-5267-A4E56909F9D7}" dt="2025-07-19T13:42:11.004" v="77" actId="1076"/>
          <ac:spMkLst>
            <pc:docMk/>
            <pc:sldMk cId="3784089036" sldId="256"/>
            <ac:spMk id="18" creationId="{F2B2450D-D081-C57C-D488-DB14E258A102}"/>
          </ac:spMkLst>
        </pc:spChg>
        <pc:picChg chg="add mod">
          <ac:chgData name="saisonnier Tourisme Culture Patrimoine" userId="S::saisontcp@lesarcssurargens.fr::0ca65382-e596-453e-9522-818d66b87411" providerId="AD" clId="Web-{756F6430-863B-5A6C-5267-A4E56909F9D7}" dt="2025-07-19T13:38:30.626" v="5" actId="1076"/>
          <ac:picMkLst>
            <pc:docMk/>
            <pc:sldMk cId="3784089036" sldId="256"/>
            <ac:picMk id="4" creationId="{5AD1CF7A-7B61-5A52-0E9D-A65FAFCA0082}"/>
          </ac:picMkLst>
        </pc:picChg>
        <pc:picChg chg="add del mod">
          <ac:chgData name="saisonnier Tourisme Culture Patrimoine" userId="S::saisontcp@lesarcssurargens.fr::0ca65382-e596-453e-9522-818d66b87411" providerId="AD" clId="Web-{756F6430-863B-5A6C-5267-A4E56909F9D7}" dt="2025-07-19T13:40:28.065" v="33"/>
          <ac:picMkLst>
            <pc:docMk/>
            <pc:sldMk cId="3784089036" sldId="256"/>
            <ac:picMk id="6" creationId="{F17003F1-C4BF-61AA-BB99-C34E15F83C64}"/>
          </ac:picMkLst>
        </pc:picChg>
        <pc:picChg chg="add del mod">
          <ac:chgData name="saisonnier Tourisme Culture Patrimoine" userId="S::saisontcp@lesarcssurargens.fr::0ca65382-e596-453e-9522-818d66b87411" providerId="AD" clId="Web-{756F6430-863B-5A6C-5267-A4E56909F9D7}" dt="2025-07-19T13:40:30.769" v="35"/>
          <ac:picMkLst>
            <pc:docMk/>
            <pc:sldMk cId="3784089036" sldId="256"/>
            <ac:picMk id="7" creationId="{96180DA7-D9D0-89C5-074E-54B51A06E976}"/>
          </ac:picMkLst>
        </pc:picChg>
        <pc:picChg chg="add del mod">
          <ac:chgData name="saisonnier Tourisme Culture Patrimoine" userId="S::saisontcp@lesarcssurargens.fr::0ca65382-e596-453e-9522-818d66b87411" providerId="AD" clId="Web-{756F6430-863B-5A6C-5267-A4E56909F9D7}" dt="2025-07-19T13:40:31.737" v="36"/>
          <ac:picMkLst>
            <pc:docMk/>
            <pc:sldMk cId="3784089036" sldId="256"/>
            <ac:picMk id="8" creationId="{8B78546E-E883-C2E3-BA94-C944B6326387}"/>
          </ac:picMkLst>
        </pc:picChg>
        <pc:picChg chg="add del mod">
          <ac:chgData name="saisonnier Tourisme Culture Patrimoine" userId="S::saisontcp@lesarcssurargens.fr::0ca65382-e596-453e-9522-818d66b87411" providerId="AD" clId="Web-{756F6430-863B-5A6C-5267-A4E56909F9D7}" dt="2025-07-19T13:39:29.877" v="24"/>
          <ac:picMkLst>
            <pc:docMk/>
            <pc:sldMk cId="3784089036" sldId="256"/>
            <ac:picMk id="9" creationId="{BD90BA97-D5FC-2D25-211E-CA9A0A1EB03B}"/>
          </ac:picMkLst>
        </pc:picChg>
        <pc:picChg chg="add del mod">
          <ac:chgData name="saisonnier Tourisme Culture Patrimoine" userId="S::saisontcp@lesarcssurargens.fr::0ca65382-e596-453e-9522-818d66b87411" providerId="AD" clId="Web-{756F6430-863B-5A6C-5267-A4E56909F9D7}" dt="2025-07-19T13:40:29.612" v="34"/>
          <ac:picMkLst>
            <pc:docMk/>
            <pc:sldMk cId="3784089036" sldId="256"/>
            <ac:picMk id="10" creationId="{60BC3296-8AEA-6BDC-0772-16FB628A815A}"/>
          </ac:picMkLst>
        </pc:picChg>
        <pc:picChg chg="add del mod">
          <ac:chgData name="saisonnier Tourisme Culture Patrimoine" userId="S::saisontcp@lesarcssurargens.fr::0ca65382-e596-453e-9522-818d66b87411" providerId="AD" clId="Web-{756F6430-863B-5A6C-5267-A4E56909F9D7}" dt="2025-07-19T13:40:32.487" v="37"/>
          <ac:picMkLst>
            <pc:docMk/>
            <pc:sldMk cId="3784089036" sldId="256"/>
            <ac:picMk id="11" creationId="{120EBD2B-443E-4476-926D-F34525A8345F}"/>
          </ac:picMkLst>
        </pc:picChg>
        <pc:picChg chg="add del mod">
          <ac:chgData name="saisonnier Tourisme Culture Patrimoine" userId="S::saisontcp@lesarcssurargens.fr::0ca65382-e596-453e-9522-818d66b87411" providerId="AD" clId="Web-{756F6430-863B-5A6C-5267-A4E56909F9D7}" dt="2025-07-19T13:40:33.394" v="38"/>
          <ac:picMkLst>
            <pc:docMk/>
            <pc:sldMk cId="3784089036" sldId="256"/>
            <ac:picMk id="12" creationId="{4227E5E7-47C5-B1FF-5884-31DDDA8AD7BC}"/>
          </ac:picMkLst>
        </pc:picChg>
        <pc:picChg chg="add mod">
          <ac:chgData name="saisonnier Tourisme Culture Patrimoine" userId="S::saisontcp@lesarcssurargens.fr::0ca65382-e596-453e-9522-818d66b87411" providerId="AD" clId="Web-{756F6430-863B-5A6C-5267-A4E56909F9D7}" dt="2025-07-19T13:41:13.191" v="55" actId="14100"/>
          <ac:picMkLst>
            <pc:docMk/>
            <pc:sldMk cId="3784089036" sldId="256"/>
            <ac:picMk id="13" creationId="{C8C37165-6AD4-A8C6-A5CA-5CBE7F218A04}"/>
          </ac:picMkLst>
        </pc:picChg>
        <pc:picChg chg="add del mod">
          <ac:chgData name="saisonnier Tourisme Culture Patrimoine" userId="S::saisontcp@lesarcssurargens.fr::0ca65382-e596-453e-9522-818d66b87411" providerId="AD" clId="Web-{756F6430-863B-5A6C-5267-A4E56909F9D7}" dt="2025-07-19T13:43:37.255" v="110"/>
          <ac:picMkLst>
            <pc:docMk/>
            <pc:sldMk cId="3784089036" sldId="256"/>
            <ac:picMk id="14" creationId="{527FA4A7-8880-0A0C-DBE0-9E06FD27E985}"/>
          </ac:picMkLst>
        </pc:picChg>
        <pc:picChg chg="add del mod">
          <ac:chgData name="saisonnier Tourisme Culture Patrimoine" userId="S::saisontcp@lesarcssurargens.fr::0ca65382-e596-453e-9522-818d66b87411" providerId="AD" clId="Web-{756F6430-863B-5A6C-5267-A4E56909F9D7}" dt="2025-07-19T13:44:01.381" v="118"/>
          <ac:picMkLst>
            <pc:docMk/>
            <pc:sldMk cId="3784089036" sldId="256"/>
            <ac:picMk id="15" creationId="{573D625D-0C85-7176-C3A6-0EF5F41B3F58}"/>
          </ac:picMkLst>
        </pc:picChg>
        <pc:picChg chg="add del mod">
          <ac:chgData name="saisonnier Tourisme Culture Patrimoine" userId="S::saisontcp@lesarcssurargens.fr::0ca65382-e596-453e-9522-818d66b87411" providerId="AD" clId="Web-{756F6430-863B-5A6C-5267-A4E56909F9D7}" dt="2025-07-19T13:41:08.894" v="53"/>
          <ac:picMkLst>
            <pc:docMk/>
            <pc:sldMk cId="3784089036" sldId="256"/>
            <ac:picMk id="16" creationId="{0989F1B9-68A0-4133-651F-1E27B2C8953F}"/>
          </ac:picMkLst>
        </pc:picChg>
        <pc:picChg chg="add del mod">
          <ac:chgData name="saisonnier Tourisme Culture Patrimoine" userId="S::saisontcp@lesarcssurargens.fr::0ca65382-e596-453e-9522-818d66b87411" providerId="AD" clId="Web-{756F6430-863B-5A6C-5267-A4E56909F9D7}" dt="2025-07-19T13:42:24.426" v="78"/>
          <ac:picMkLst>
            <pc:docMk/>
            <pc:sldMk cId="3784089036" sldId="256"/>
            <ac:picMk id="17" creationId="{80D6C208-240F-FE1D-B0FB-830B61458AC0}"/>
          </ac:picMkLst>
        </pc:picChg>
      </pc:sldChg>
      <pc:sldChg chg="addSp delSp modSp new">
        <pc:chgData name="saisonnier Tourisme Culture Patrimoine" userId="S::saisontcp@lesarcssurargens.fr::0ca65382-e596-453e-9522-818d66b87411" providerId="AD" clId="Web-{756F6430-863B-5A6C-5267-A4E56909F9D7}" dt="2025-07-19T13:43:22.911" v="105" actId="1076"/>
        <pc:sldMkLst>
          <pc:docMk/>
          <pc:sldMk cId="1111103815" sldId="257"/>
        </pc:sldMkLst>
        <pc:spChg chg="del">
          <ac:chgData name="saisonnier Tourisme Culture Patrimoine" userId="S::saisontcp@lesarcssurargens.fr::0ca65382-e596-453e-9522-818d66b87411" providerId="AD" clId="Web-{756F6430-863B-5A6C-5267-A4E56909F9D7}" dt="2025-07-19T13:39:44.768" v="32"/>
          <ac:spMkLst>
            <pc:docMk/>
            <pc:sldMk cId="1111103815" sldId="257"/>
            <ac:spMk id="2" creationId="{08C7F62B-1E8E-9560-66BB-87C60629C9FE}"/>
          </ac:spMkLst>
        </pc:spChg>
        <pc:spChg chg="del">
          <ac:chgData name="saisonnier Tourisme Culture Patrimoine" userId="S::saisontcp@lesarcssurargens.fr::0ca65382-e596-453e-9522-818d66b87411" providerId="AD" clId="Web-{756F6430-863B-5A6C-5267-A4E56909F9D7}" dt="2025-07-19T13:39:44.768" v="31"/>
          <ac:spMkLst>
            <pc:docMk/>
            <pc:sldMk cId="1111103815" sldId="257"/>
            <ac:spMk id="3" creationId="{D5084C49-4488-936A-E4DE-4AD73A9F67E0}"/>
          </ac:spMkLst>
        </pc:spChg>
        <pc:spChg chg="add mod">
          <ac:chgData name="saisonnier Tourisme Culture Patrimoine" userId="S::saisontcp@lesarcssurargens.fr::0ca65382-e596-453e-9522-818d66b87411" providerId="AD" clId="Web-{756F6430-863B-5A6C-5267-A4E56909F9D7}" dt="2025-07-19T13:43:22.911" v="105" actId="1076"/>
          <ac:spMkLst>
            <pc:docMk/>
            <pc:sldMk cId="1111103815" sldId="257"/>
            <ac:spMk id="5" creationId="{C3393CA6-AF99-EFB8-435A-F34225CEAB51}"/>
          </ac:spMkLst>
        </pc:spChg>
        <pc:picChg chg="add mod">
          <ac:chgData name="saisonnier Tourisme Culture Patrimoine" userId="S::saisontcp@lesarcssurargens.fr::0ca65382-e596-453e-9522-818d66b87411" providerId="AD" clId="Web-{756F6430-863B-5A6C-5267-A4E56909F9D7}" dt="2025-07-19T13:42:32.051" v="81" actId="14100"/>
          <ac:picMkLst>
            <pc:docMk/>
            <pc:sldMk cId="1111103815" sldId="257"/>
            <ac:picMk id="4" creationId="{6C009F38-9799-A08B-9D0D-3913BBF38ED9}"/>
          </ac:picMkLst>
        </pc:picChg>
      </pc:sldChg>
      <pc:sldChg chg="addSp delSp modSp new">
        <pc:chgData name="saisonnier Tourisme Culture Patrimoine" userId="S::saisontcp@lesarcssurargens.fr::0ca65382-e596-453e-9522-818d66b87411" providerId="AD" clId="Web-{756F6430-863B-5A6C-5267-A4E56909F9D7}" dt="2025-07-19T13:43:52.271" v="117" actId="14100"/>
        <pc:sldMkLst>
          <pc:docMk/>
          <pc:sldMk cId="576118299" sldId="258"/>
        </pc:sldMkLst>
        <pc:spChg chg="del">
          <ac:chgData name="saisonnier Tourisme Culture Patrimoine" userId="S::saisontcp@lesarcssurargens.fr::0ca65382-e596-453e-9522-818d66b87411" providerId="AD" clId="Web-{756F6430-863B-5A6C-5267-A4E56909F9D7}" dt="2025-07-19T13:43:28.927" v="108"/>
          <ac:spMkLst>
            <pc:docMk/>
            <pc:sldMk cId="576118299" sldId="258"/>
            <ac:spMk id="2" creationId="{9F09AF75-DE86-35B5-9A0F-5998BA62C4F2}"/>
          </ac:spMkLst>
        </pc:spChg>
        <pc:spChg chg="del">
          <ac:chgData name="saisonnier Tourisme Culture Patrimoine" userId="S::saisontcp@lesarcssurargens.fr::0ca65382-e596-453e-9522-818d66b87411" providerId="AD" clId="Web-{756F6430-863B-5A6C-5267-A4E56909F9D7}" dt="2025-07-19T13:43:28.927" v="107"/>
          <ac:spMkLst>
            <pc:docMk/>
            <pc:sldMk cId="576118299" sldId="258"/>
            <ac:spMk id="3" creationId="{C7881270-D1E4-95EF-BC83-618E8C3B7582}"/>
          </ac:spMkLst>
        </pc:spChg>
        <pc:picChg chg="add mod">
          <ac:chgData name="saisonnier Tourisme Culture Patrimoine" userId="S::saisontcp@lesarcssurargens.fr::0ca65382-e596-453e-9522-818d66b87411" providerId="AD" clId="Web-{756F6430-863B-5A6C-5267-A4E56909F9D7}" dt="2025-07-19T13:43:46.943" v="115" actId="14100"/>
          <ac:picMkLst>
            <pc:docMk/>
            <pc:sldMk cId="576118299" sldId="258"/>
            <ac:picMk id="5" creationId="{CA9464D0-2650-C961-C760-D453E5AF6807}"/>
          </ac:picMkLst>
        </pc:picChg>
        <pc:picChg chg="add mod">
          <ac:chgData name="saisonnier Tourisme Culture Patrimoine" userId="S::saisontcp@lesarcssurargens.fr::0ca65382-e596-453e-9522-818d66b87411" providerId="AD" clId="Web-{756F6430-863B-5A6C-5267-A4E56909F9D7}" dt="2025-07-19T13:43:52.271" v="117" actId="14100"/>
          <ac:picMkLst>
            <pc:docMk/>
            <pc:sldMk cId="576118299" sldId="258"/>
            <ac:picMk id="6" creationId="{D0066359-006A-96C7-BC12-549C02F0B7E1}"/>
          </ac:picMkLst>
        </pc:picChg>
      </pc:sldChg>
      <pc:sldMasterChg chg="modSp modSldLayout">
        <pc:chgData name="saisonnier Tourisme Culture Patrimoine" userId="S::saisontcp@lesarcssurargens.fr::0ca65382-e596-453e-9522-818d66b87411" providerId="AD" clId="Web-{756F6430-863B-5A6C-5267-A4E56909F9D7}" dt="2025-07-19T13:38:14.642" v="0"/>
        <pc:sldMasterMkLst>
          <pc:docMk/>
          <pc:sldMasterMk cId="3071127875" sldId="2147483648"/>
        </pc:sldMaster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756F6430-863B-5A6C-5267-A4E56909F9D7}" dt="2025-07-19T13:38:14.642"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756F6430-863B-5A6C-5267-A4E56909F9D7}" dt="2025-07-19T13:38:14.642"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5AD1CF7A-7B61-5A52-0E9D-A65FAFCA0082}"/>
              </a:ext>
            </a:extLst>
          </p:cNvPr>
          <p:cNvPicPr>
            <a:picLocks noChangeAspect="1"/>
          </p:cNvPicPr>
          <p:nvPr/>
        </p:nvPicPr>
        <p:blipFill>
          <a:blip r:embed="rId2"/>
          <a:stretch>
            <a:fillRect/>
          </a:stretch>
        </p:blipFill>
        <p:spPr>
          <a:xfrm>
            <a:off x="6494" y="4330"/>
            <a:ext cx="3000375" cy="1030431"/>
          </a:xfrm>
          <a:prstGeom prst="rect">
            <a:avLst/>
          </a:prstGeom>
        </p:spPr>
      </p:pic>
      <p:sp>
        <p:nvSpPr>
          <p:cNvPr id="5" name="Titre 1">
            <a:extLst>
              <a:ext uri="{FF2B5EF4-FFF2-40B4-BE49-F238E27FC236}">
                <a16:creationId xmlns:a16="http://schemas.microsoft.com/office/drawing/2014/main" id="{02A9AA0A-6994-35E5-3303-99661079216E}"/>
              </a:ext>
            </a:extLst>
          </p:cNvPr>
          <p:cNvSpPr txBox="1">
            <a:spLocks/>
          </p:cNvSpPr>
          <p:nvPr/>
        </p:nvSpPr>
        <p:spPr>
          <a:xfrm>
            <a:off x="4825" y="1473971"/>
            <a:ext cx="6848348" cy="1024378"/>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Les agaves</a:t>
            </a:r>
            <a:endParaRPr lang="en-US" dirty="0"/>
          </a:p>
        </p:txBody>
      </p:sp>
      <p:pic>
        <p:nvPicPr>
          <p:cNvPr id="13" name="Picture 12" descr="SUCCULENTES AGAVE 2.jpg">
            <a:extLst>
              <a:ext uri="{FF2B5EF4-FFF2-40B4-BE49-F238E27FC236}">
                <a16:creationId xmlns:a16="http://schemas.microsoft.com/office/drawing/2014/main" id="{C8C37165-6AD4-A8C6-A5CA-5CBE7F218A04}"/>
              </a:ext>
            </a:extLst>
          </p:cNvPr>
          <p:cNvPicPr>
            <a:picLocks noChangeAspect="1"/>
          </p:cNvPicPr>
          <p:nvPr/>
        </p:nvPicPr>
        <p:blipFill>
          <a:blip r:embed="rId3"/>
          <a:stretch>
            <a:fillRect/>
          </a:stretch>
        </p:blipFill>
        <p:spPr>
          <a:xfrm>
            <a:off x="8659" y="3329550"/>
            <a:ext cx="6858000" cy="4666990"/>
          </a:xfrm>
          <a:prstGeom prst="rect">
            <a:avLst/>
          </a:prstGeom>
        </p:spPr>
      </p:pic>
      <p:sp>
        <p:nvSpPr>
          <p:cNvPr id="18" name="TextBox 17">
            <a:extLst>
              <a:ext uri="{FF2B5EF4-FFF2-40B4-BE49-F238E27FC236}">
                <a16:creationId xmlns:a16="http://schemas.microsoft.com/office/drawing/2014/main" id="{F2B2450D-D081-C57C-D488-DB14E258A102}"/>
              </a:ext>
            </a:extLst>
          </p:cNvPr>
          <p:cNvSpPr txBox="1"/>
          <p:nvPr/>
        </p:nvSpPr>
        <p:spPr>
          <a:xfrm>
            <a:off x="7180" y="8531105"/>
            <a:ext cx="685250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000" dirty="0">
              <a:latin typeface="Calibri"/>
              <a:ea typeface="Calibri"/>
              <a:cs typeface="Calibri"/>
            </a:endParaRPr>
          </a:p>
          <a:p>
            <a:r>
              <a:rPr lang="fr-FR" sz="2000" dirty="0">
                <a:latin typeface="Calibri"/>
                <a:ea typeface="Calibri"/>
                <a:cs typeface="Calibri"/>
              </a:rPr>
              <a:t>L’agave n’est pas un cactus mais fait partie de la famille des </a:t>
            </a:r>
            <a:r>
              <a:rPr lang="fr-FR" sz="2000" err="1">
                <a:latin typeface="Calibri"/>
                <a:ea typeface="Calibri"/>
                <a:cs typeface="Calibri"/>
              </a:rPr>
              <a:t>asparagacées</a:t>
            </a:r>
            <a:r>
              <a:rPr lang="fr-FR" sz="2000" dirty="0">
                <a:latin typeface="Calibri"/>
                <a:ea typeface="Calibri"/>
                <a:cs typeface="Calibri"/>
              </a:rPr>
              <a:t>. C’est une succulente originaire du Mexique, introduite en Europe au XVIe siècle et dont le nom proviendrait du grec agavé, signifiant admirable. Les agaves ont une croissance lente. C'est une espèce dite monocarpique : elle ne fleurit qu'une seule fois avant de mourir.</a:t>
            </a:r>
            <a:endParaRPr lang="en-US" sz="2000" dirty="0">
              <a:latin typeface="Calibri"/>
              <a:ea typeface="Calibri"/>
              <a:cs typeface="Calibri"/>
            </a:endParaRPr>
          </a:p>
          <a:p>
            <a:endParaRPr lang="en-US"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CCULENTES AGAVE.jpg">
            <a:extLst>
              <a:ext uri="{FF2B5EF4-FFF2-40B4-BE49-F238E27FC236}">
                <a16:creationId xmlns:a16="http://schemas.microsoft.com/office/drawing/2014/main" id="{6C009F38-9799-A08B-9D0D-3913BBF38ED9}"/>
              </a:ext>
            </a:extLst>
          </p:cNvPr>
          <p:cNvPicPr>
            <a:picLocks noChangeAspect="1"/>
          </p:cNvPicPr>
          <p:nvPr/>
        </p:nvPicPr>
        <p:blipFill>
          <a:blip r:embed="rId2"/>
          <a:stretch>
            <a:fillRect/>
          </a:stretch>
        </p:blipFill>
        <p:spPr>
          <a:xfrm>
            <a:off x="8659" y="-1732"/>
            <a:ext cx="6858000" cy="5146963"/>
          </a:xfrm>
          <a:prstGeom prst="rect">
            <a:avLst/>
          </a:prstGeom>
        </p:spPr>
      </p:pic>
      <p:sp>
        <p:nvSpPr>
          <p:cNvPr id="5" name="TextBox 4">
            <a:extLst>
              <a:ext uri="{FF2B5EF4-FFF2-40B4-BE49-F238E27FC236}">
                <a16:creationId xmlns:a16="http://schemas.microsoft.com/office/drawing/2014/main" id="{C3393CA6-AF99-EFB8-435A-F34225CEAB51}"/>
              </a:ext>
            </a:extLst>
          </p:cNvPr>
          <p:cNvSpPr txBox="1"/>
          <p:nvPr/>
        </p:nvSpPr>
        <p:spPr>
          <a:xfrm>
            <a:off x="13517" y="5848475"/>
            <a:ext cx="686053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err="1">
                <a:latin typeface="Calibri"/>
                <a:ea typeface="Calibri"/>
                <a:cs typeface="Calibri"/>
              </a:rPr>
              <a:t>en</a:t>
            </a:r>
            <a:r>
              <a:rPr lang="en-US" sz="2400" b="1" dirty="0">
                <a:latin typeface="Calibri"/>
                <a:ea typeface="Calibri"/>
                <a:cs typeface="Calibri"/>
              </a:rPr>
              <a:t> savoir plus,</a:t>
            </a:r>
          </a:p>
          <a:p>
            <a:endParaRPr lang="en-US" sz="2000" dirty="0">
              <a:latin typeface="Calibri"/>
              <a:ea typeface="Calibri"/>
              <a:cs typeface="Calibri"/>
            </a:endParaRPr>
          </a:p>
          <a:p>
            <a:r>
              <a:rPr lang="fr-FR" sz="2000" dirty="0">
                <a:latin typeface="Calibri"/>
                <a:ea typeface="Calibri"/>
                <a:cs typeface="Calibri"/>
              </a:rPr>
              <a:t>Parmi les centaines d’espèces d’agave, la plus connue est l’agave americana, que l’on retrouve fréquemment dans la région. </a:t>
            </a:r>
            <a:endParaRPr lang="en-US" sz="2000" dirty="0">
              <a:latin typeface="Calibri"/>
              <a:ea typeface="Calibri"/>
              <a:cs typeface="Calibri"/>
            </a:endParaRPr>
          </a:p>
          <a:p>
            <a:r>
              <a:rPr lang="fr-FR" sz="2000" dirty="0">
                <a:latin typeface="Calibri"/>
                <a:ea typeface="Calibri"/>
                <a:cs typeface="Calibri"/>
              </a:rPr>
              <a:t>L’agave bleue ou agave </a:t>
            </a:r>
            <a:r>
              <a:rPr lang="fr-FR" sz="2000" err="1">
                <a:latin typeface="Calibri"/>
                <a:ea typeface="Calibri"/>
                <a:cs typeface="Calibri"/>
              </a:rPr>
              <a:t>tequilana</a:t>
            </a:r>
            <a:r>
              <a:rPr lang="fr-FR" sz="2000" dirty="0">
                <a:latin typeface="Calibri"/>
                <a:ea typeface="Calibri"/>
                <a:cs typeface="Calibri"/>
              </a:rPr>
              <a:t> est utilisée pour la fabrication du </a:t>
            </a:r>
            <a:r>
              <a:rPr lang="fr-FR" sz="2000" err="1">
                <a:latin typeface="Calibri"/>
                <a:ea typeface="Calibri"/>
                <a:cs typeface="Calibri"/>
              </a:rPr>
              <a:t>mezqual</a:t>
            </a:r>
            <a:r>
              <a:rPr lang="fr-FR" sz="2000" dirty="0">
                <a:latin typeface="Calibri"/>
                <a:ea typeface="Calibri"/>
                <a:cs typeface="Calibri"/>
              </a:rPr>
              <a:t> et de la tequila. Les plantes sont débarrassées de leur rosette de feuilles et les cœurs (les </a:t>
            </a:r>
            <a:r>
              <a:rPr lang="fr-FR" sz="2000" err="1">
                <a:latin typeface="Calibri"/>
                <a:ea typeface="Calibri"/>
                <a:cs typeface="Calibri"/>
              </a:rPr>
              <a:t>piñas</a:t>
            </a:r>
            <a:r>
              <a:rPr lang="fr-FR" sz="2000" dirty="0">
                <a:latin typeface="Calibri"/>
                <a:ea typeface="Calibri"/>
                <a:cs typeface="Calibri"/>
              </a:rPr>
              <a:t> = les « ananas ») sont cuits, broyés et la pulpe obtenue est, après fermentation, distillée deux ou trois fois afin d’obtenir ces alcools mexicains. </a:t>
            </a:r>
            <a:endParaRPr lang="en-US" sz="2000" dirty="0">
              <a:latin typeface="Calibri"/>
              <a:ea typeface="Calibri"/>
              <a:cs typeface="Calibri"/>
            </a:endParaRPr>
          </a:p>
          <a:p>
            <a:endParaRPr lang="en-US" sz="2000" dirty="0">
              <a:latin typeface="Calibri"/>
              <a:ea typeface="Calibri"/>
              <a:cs typeface="Calibri"/>
            </a:endParaRPr>
          </a:p>
          <a:p>
            <a:r>
              <a:rPr lang="fr-FR" sz="2000" dirty="0">
                <a:latin typeface="Calibri"/>
                <a:ea typeface="Calibri"/>
                <a:cs typeface="Calibri"/>
              </a:rPr>
              <a:t>L’agave </a:t>
            </a:r>
            <a:r>
              <a:rPr lang="fr-FR" sz="2000" dirty="0" err="1">
                <a:latin typeface="Calibri"/>
                <a:ea typeface="Calibri"/>
                <a:cs typeface="Calibri"/>
              </a:rPr>
              <a:t>sisalana</a:t>
            </a:r>
            <a:r>
              <a:rPr lang="fr-FR" sz="2000" dirty="0">
                <a:latin typeface="Calibri"/>
                <a:ea typeface="Calibri"/>
                <a:cs typeface="Calibri"/>
              </a:rPr>
              <a:t> possède des feuilles riches en fibres, appelées sisal, très résistantes, qui sont utilisées pour fabriquer des cordages, des tapis, etc…</a:t>
            </a:r>
            <a:endParaRPr lang="en-US" sz="2000" dirty="0">
              <a:latin typeface="Calibri"/>
              <a:ea typeface="Calibri"/>
              <a:cs typeface="Calibri"/>
            </a:endParaRPr>
          </a:p>
        </p:txBody>
      </p:sp>
    </p:spTree>
    <p:extLst>
      <p:ext uri="{BB962C8B-B14F-4D97-AF65-F5344CB8AC3E}">
        <p14:creationId xmlns:p14="http://schemas.microsoft.com/office/powerpoint/2010/main" val="111110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CCULENTES AGAVE 4.jpg">
            <a:extLst>
              <a:ext uri="{FF2B5EF4-FFF2-40B4-BE49-F238E27FC236}">
                <a16:creationId xmlns:a16="http://schemas.microsoft.com/office/drawing/2014/main" id="{CA9464D0-2650-C961-C760-D453E5AF6807}"/>
              </a:ext>
            </a:extLst>
          </p:cNvPr>
          <p:cNvPicPr>
            <a:picLocks noChangeAspect="1"/>
          </p:cNvPicPr>
          <p:nvPr/>
        </p:nvPicPr>
        <p:blipFill>
          <a:blip r:embed="rId2"/>
          <a:stretch>
            <a:fillRect/>
          </a:stretch>
        </p:blipFill>
        <p:spPr>
          <a:xfrm>
            <a:off x="8659" y="-6494"/>
            <a:ext cx="6858000" cy="5139170"/>
          </a:xfrm>
          <a:prstGeom prst="rect">
            <a:avLst/>
          </a:prstGeom>
        </p:spPr>
      </p:pic>
      <p:pic>
        <p:nvPicPr>
          <p:cNvPr id="6" name="Picture 5" descr="SUCCULENTES AGAVE 3.jpg">
            <a:extLst>
              <a:ext uri="{FF2B5EF4-FFF2-40B4-BE49-F238E27FC236}">
                <a16:creationId xmlns:a16="http://schemas.microsoft.com/office/drawing/2014/main" id="{D0066359-006A-96C7-BC12-549C02F0B7E1}"/>
              </a:ext>
            </a:extLst>
          </p:cNvPr>
          <p:cNvPicPr>
            <a:picLocks noChangeAspect="1"/>
          </p:cNvPicPr>
          <p:nvPr/>
        </p:nvPicPr>
        <p:blipFill>
          <a:blip r:embed="rId3"/>
          <a:stretch>
            <a:fillRect/>
          </a:stretch>
        </p:blipFill>
        <p:spPr>
          <a:xfrm>
            <a:off x="8660" y="7568046"/>
            <a:ext cx="6858000" cy="4623954"/>
          </a:xfrm>
          <a:prstGeom prst="rect">
            <a:avLst/>
          </a:prstGeom>
        </p:spPr>
      </p:pic>
    </p:spTree>
    <p:extLst>
      <p:ext uri="{BB962C8B-B14F-4D97-AF65-F5344CB8AC3E}">
        <p14:creationId xmlns:p14="http://schemas.microsoft.com/office/powerpoint/2010/main" val="5761182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4B9FB6D8-B6DC-4FA0-98DE-2349072B7187}">
  <ds:schemaRefs>
    <ds:schemaRef ds:uri="http://schemas.microsoft.com/sharepoint/v3/contenttype/forms"/>
  </ds:schemaRefs>
</ds:datastoreItem>
</file>

<file path=customXml/itemProps2.xml><?xml version="1.0" encoding="utf-8"?>
<ds:datastoreItem xmlns:ds="http://schemas.openxmlformats.org/officeDocument/2006/customXml" ds:itemID="{C8CFB4FA-9ADD-4E26-902F-BF2EB1AEA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30F72-C94B-47B4-837E-843514A393AB}">
  <ds:schemaRefs>
    <ds:schemaRef ds:uri="http://purl.org/dc/terms/"/>
    <ds:schemaRef ds:uri="http://schemas.microsoft.com/office/2006/documentManagement/types"/>
    <ds:schemaRef ds:uri="http://schemas.microsoft.com/office/infopath/2007/PartnerControls"/>
    <ds:schemaRef ds:uri="43590ac0-9243-467b-ab7d-a880e2fba6e9"/>
    <ds:schemaRef ds:uri="http://purl.org/dc/elements/1.1/"/>
    <ds:schemaRef ds:uri="http://schemas.microsoft.com/office/2006/metadata/properties"/>
    <ds:schemaRef ds:uri="http://purl.org/dc/dcmitype/"/>
    <ds:schemaRef ds:uri="http://schemas.openxmlformats.org/package/2006/metadata/core-properties"/>
    <ds:schemaRef ds:uri="f4c7469f-ea08-4a28-abbd-883824f19f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182</Words>
  <Application>Microsoft Office PowerPoint</Application>
  <PresentationFormat>Grand écran</PresentationFormat>
  <Paragraphs>10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Arial</vt:lpstr>
      <vt:lpstr>Calibri</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42</cp:revision>
  <dcterms:created xsi:type="dcterms:W3CDTF">2025-07-19T13:38:07Z</dcterms:created>
  <dcterms:modified xsi:type="dcterms:W3CDTF">2025-09-22T07:59:11Z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