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FA7CB-A76C-F06B-ACB3-773D5BD88BE0}" v="22" dt="2025-07-26T12:07:40.775"/>
    <p1510:client id="{4C5398BD-C910-0118-2D0A-63B247C85351}" v="5" dt="2025-07-26T12:28:24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sonnier Tourisme Culture Patrimoine" userId="S::saisontcp@lesarcssurargens.fr::0ca65382-e596-453e-9522-818d66b87411" providerId="AD" clId="Web-{32339D14-4CB1-0681-CD78-1551EAC78606}"/>
    <pc:docChg chg="addSld modSld">
      <pc:chgData name="saisonnier Tourisme Culture Patrimoine" userId="S::saisontcp@lesarcssurargens.fr::0ca65382-e596-453e-9522-818d66b87411" providerId="AD" clId="Web-{32339D14-4CB1-0681-CD78-1551EAC78606}" dt="2025-07-12T13:25:42.013" v="118"/>
      <pc:docMkLst>
        <pc:docMk/>
      </pc:docMkLst>
      <pc:sldChg chg="delSp modSp">
        <pc:chgData name="saisonnier Tourisme Culture Patrimoine" userId="S::saisontcp@lesarcssurargens.fr::0ca65382-e596-453e-9522-818d66b87411" providerId="AD" clId="Web-{32339D14-4CB1-0681-CD78-1551EAC78606}" dt="2025-07-12T13:25:42.013" v="118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32339D14-4CB1-0681-CD78-1551EAC78606}" dt="2025-07-12T13:09:47.325" v="58" actId="14100"/>
          <ac:spMkLst>
            <pc:docMk/>
            <pc:sldMk cId="3784089036" sldId="256"/>
            <ac:spMk id="5" creationId="{844C1C6E-B81F-E72A-12CA-3D2C54914390}"/>
          </ac:spMkLst>
        </pc:spChg>
        <pc:spChg chg="mod">
          <ac:chgData name="saisonnier Tourisme Culture Patrimoine" userId="S::saisontcp@lesarcssurargens.fr::0ca65382-e596-453e-9522-818d66b87411" providerId="AD" clId="Web-{32339D14-4CB1-0681-CD78-1551EAC78606}" dt="2025-07-12T13:12:38.731" v="72" actId="1076"/>
          <ac:spMkLst>
            <pc:docMk/>
            <pc:sldMk cId="3784089036" sldId="256"/>
            <ac:spMk id="9" creationId="{FF7BEBC8-1C18-B418-34C7-CBDA4C6528D8}"/>
          </ac:spMkLst>
        </pc:spChg>
        <pc:spChg chg="mod">
          <ac:chgData name="saisonnier Tourisme Culture Patrimoine" userId="S::saisontcp@lesarcssurargens.fr::0ca65382-e596-453e-9522-818d66b87411" providerId="AD" clId="Web-{32339D14-4CB1-0681-CD78-1551EAC78606}" dt="2025-07-12T13:09:03.887" v="49" actId="14100"/>
          <ac:spMkLst>
            <pc:docMk/>
            <pc:sldMk cId="3784089036" sldId="256"/>
            <ac:spMk id="11" creationId="{1CBF4DA3-5140-949B-E84C-FD5C65D50BDD}"/>
          </ac:spMkLst>
        </pc:spChg>
      </pc:sldChg>
      <pc:sldChg chg="addSp delSp modSp new">
        <pc:chgData name="saisonnier Tourisme Culture Patrimoine" userId="S::saisontcp@lesarcssurargens.fr::0ca65382-e596-453e-9522-818d66b87411" providerId="AD" clId="Web-{32339D14-4CB1-0681-CD78-1551EAC78606}" dt="2025-07-12T13:13:55.450" v="73" actId="1076"/>
        <pc:sldMkLst>
          <pc:docMk/>
          <pc:sldMk cId="4043143734" sldId="257"/>
        </pc:sldMkLst>
        <pc:picChg chg="add mod">
          <ac:chgData name="saisonnier Tourisme Culture Patrimoine" userId="S::saisontcp@lesarcssurargens.fr::0ca65382-e596-453e-9522-818d66b87411" providerId="AD" clId="Web-{32339D14-4CB1-0681-CD78-1551EAC78606}" dt="2025-07-12T13:13:55.450" v="73" actId="1076"/>
          <ac:picMkLst>
            <pc:docMk/>
            <pc:sldMk cId="4043143734" sldId="257"/>
            <ac:picMk id="8" creationId="{BA33F7E6-7934-7406-B032-9F23A59FABDA}"/>
          </ac:picMkLst>
        </pc:picChg>
      </pc:sldChg>
      <pc:sldChg chg="addSp delSp modSp new">
        <pc:chgData name="saisonnier Tourisme Culture Patrimoine" userId="S::saisontcp@lesarcssurargens.fr::0ca65382-e596-453e-9522-818d66b87411" providerId="AD" clId="Web-{32339D14-4CB1-0681-CD78-1551EAC78606}" dt="2025-07-12T13:25:35.372" v="117" actId="14100"/>
        <pc:sldMkLst>
          <pc:docMk/>
          <pc:sldMk cId="488453490" sldId="258"/>
        </pc:sldMkLst>
        <pc:picChg chg="add mod">
          <ac:chgData name="saisonnier Tourisme Culture Patrimoine" userId="S::saisontcp@lesarcssurargens.fr::0ca65382-e596-453e-9522-818d66b87411" providerId="AD" clId="Web-{32339D14-4CB1-0681-CD78-1551EAC78606}" dt="2025-07-12T13:25:35.372" v="117" actId="14100"/>
          <ac:picMkLst>
            <pc:docMk/>
            <pc:sldMk cId="488453490" sldId="258"/>
            <ac:picMk id="7" creationId="{949A0403-E35A-4D34-5C24-28F3D7FB2360}"/>
          </ac:picMkLst>
        </pc:picChg>
      </pc:sldChg>
    </pc:docChg>
  </pc:docChgLst>
  <pc:docChgLst>
    <pc:chgData name="saisonnier Tourisme Culture Patrimoine" userId="S::saisontcp@lesarcssurargens.fr::0ca65382-e596-453e-9522-818d66b87411" providerId="AD" clId="Web-{03DFA7CB-A76C-F06B-ACB3-773D5BD88BE0}"/>
    <pc:docChg chg="mod modSld modMainMaster setSldSz">
      <pc:chgData name="saisonnier Tourisme Culture Patrimoine" userId="S::saisontcp@lesarcssurargens.fr::0ca65382-e596-453e-9522-818d66b87411" providerId="AD" clId="Web-{03DFA7CB-A76C-F06B-ACB3-773D5BD88BE0}" dt="2025-07-26T12:07:40.775" v="18" actId="14100"/>
      <pc:docMkLst>
        <pc:docMk/>
      </pc:docMkLst>
      <pc:sldChg chg="modSp">
        <pc:chgData name="saisonnier Tourisme Culture Patrimoine" userId="S::saisontcp@lesarcssurargens.fr::0ca65382-e596-453e-9522-818d66b87411" providerId="AD" clId="Web-{03DFA7CB-A76C-F06B-ACB3-773D5BD88BE0}" dt="2025-07-26T12:07:40.775" v="18" actId="14100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03DFA7CB-A76C-F06B-ACB3-773D5BD88BE0}" dt="2025-07-26T12:07:12.197" v="5" actId="20577"/>
          <ac:spMkLst>
            <pc:docMk/>
            <pc:sldMk cId="3784089036" sldId="256"/>
            <ac:spMk id="5" creationId="{844C1C6E-B81F-E72A-12CA-3D2C54914390}"/>
          </ac:spMkLst>
        </pc:spChg>
        <pc:spChg chg="mod">
          <ac:chgData name="saisonnier Tourisme Culture Patrimoine" userId="S::saisontcp@lesarcssurargens.fr::0ca65382-e596-453e-9522-818d66b87411" providerId="AD" clId="Web-{03DFA7CB-A76C-F06B-ACB3-773D5BD88BE0}" dt="2025-07-26T12:07:21.775" v="11" actId="1076"/>
          <ac:spMkLst>
            <pc:docMk/>
            <pc:sldMk cId="3784089036" sldId="256"/>
            <ac:spMk id="9" creationId="{FF7BEBC8-1C18-B418-34C7-CBDA4C6528D8}"/>
          </ac:spMkLst>
        </pc:spChg>
        <pc:spChg chg="mod">
          <ac:chgData name="saisonnier Tourisme Culture Patrimoine" userId="S::saisontcp@lesarcssurargens.fr::0ca65382-e596-453e-9522-818d66b87411" providerId="AD" clId="Web-{03DFA7CB-A76C-F06B-ACB3-773D5BD88BE0}" dt="2025-07-26T12:07:40.775" v="18" actId="14100"/>
          <ac:spMkLst>
            <pc:docMk/>
            <pc:sldMk cId="3784089036" sldId="256"/>
            <ac:spMk id="11" creationId="{1CBF4DA3-5140-949B-E84C-FD5C65D50BDD}"/>
          </ac:spMkLst>
        </pc:spChg>
        <pc:picChg chg="mod">
          <ac:chgData name="saisonnier Tourisme Culture Patrimoine" userId="S::saisontcp@lesarcssurargens.fr::0ca65382-e596-453e-9522-818d66b87411" providerId="AD" clId="Web-{03DFA7CB-A76C-F06B-ACB3-773D5BD88BE0}" dt="2025-07-26T12:06:59.775" v="1" actId="1076"/>
          <ac:picMkLst>
            <pc:docMk/>
            <pc:sldMk cId="3784089036" sldId="256"/>
            <ac:picMk id="4" creationId="{C4D56ECC-7A16-2513-0089-882933230DB9}"/>
          </ac:picMkLst>
        </pc:picChg>
      </pc:sldChg>
      <pc:sldChg chg="modSp">
        <pc:chgData name="saisonnier Tourisme Culture Patrimoine" userId="S::saisontcp@lesarcssurargens.fr::0ca65382-e596-453e-9522-818d66b87411" providerId="AD" clId="Web-{03DFA7CB-A76C-F06B-ACB3-773D5BD88BE0}" dt="2025-07-26T12:06:54.478" v="0"/>
        <pc:sldMkLst>
          <pc:docMk/>
          <pc:sldMk cId="4043143734" sldId="257"/>
        </pc:sldMkLst>
        <pc:picChg chg="mod">
          <ac:chgData name="saisonnier Tourisme Culture Patrimoine" userId="S::saisontcp@lesarcssurargens.fr::0ca65382-e596-453e-9522-818d66b87411" providerId="AD" clId="Web-{03DFA7CB-A76C-F06B-ACB3-773D5BD88BE0}" dt="2025-07-26T12:06:54.478" v="0"/>
          <ac:picMkLst>
            <pc:docMk/>
            <pc:sldMk cId="4043143734" sldId="257"/>
            <ac:picMk id="8" creationId="{BA33F7E6-7934-7406-B032-9F23A59FABDA}"/>
          </ac:picMkLst>
        </pc:picChg>
      </pc:sldChg>
      <pc:sldChg chg="modSp">
        <pc:chgData name="saisonnier Tourisme Culture Patrimoine" userId="S::saisontcp@lesarcssurargens.fr::0ca65382-e596-453e-9522-818d66b87411" providerId="AD" clId="Web-{03DFA7CB-A76C-F06B-ACB3-773D5BD88BE0}" dt="2025-07-26T12:06:54.478" v="0"/>
        <pc:sldMkLst>
          <pc:docMk/>
          <pc:sldMk cId="488453490" sldId="258"/>
        </pc:sldMkLst>
        <pc:picChg chg="mod">
          <ac:chgData name="saisonnier Tourisme Culture Patrimoine" userId="S::saisontcp@lesarcssurargens.fr::0ca65382-e596-453e-9522-818d66b87411" providerId="AD" clId="Web-{03DFA7CB-A76C-F06B-ACB3-773D5BD88BE0}" dt="2025-07-26T12:06:54.478" v="0"/>
          <ac:picMkLst>
            <pc:docMk/>
            <pc:sldMk cId="488453490" sldId="258"/>
            <ac:picMk id="7" creationId="{949A0403-E35A-4D34-5C24-28F3D7FB2360}"/>
          </ac:picMkLst>
        </pc:picChg>
      </pc:sldChg>
      <pc:sldMasterChg chg="modSp modSldLayout">
        <pc:chgData name="saisonnier Tourisme Culture Patrimoine" userId="S::saisontcp@lesarcssurargens.fr::0ca65382-e596-453e-9522-818d66b87411" providerId="AD" clId="Web-{03DFA7CB-A76C-F06B-ACB3-773D5BD88BE0}" dt="2025-07-26T12:06:54.478" v="0"/>
        <pc:sldMasterMkLst>
          <pc:docMk/>
          <pc:sldMasterMk cId="3071127875" sldId="2147483648"/>
        </pc:sldMasterMkLst>
        <pc:spChg chg="mod">
          <ac:chgData name="saisonnier Tourisme Culture Patrimoine" userId="S::saisontcp@lesarcssurargens.fr::0ca65382-e596-453e-9522-818d66b87411" providerId="AD" clId="Web-{03DFA7CB-A76C-F06B-ACB3-773D5BD88BE0}" dt="2025-07-26T12:06:54.478" v="0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03DFA7CB-A76C-F06B-ACB3-773D5BD88BE0}" dt="2025-07-26T12:06:54.478" v="0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03DFA7CB-A76C-F06B-ACB3-773D5BD88BE0}" dt="2025-07-26T12:06:54.478" v="0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03DFA7CB-A76C-F06B-ACB3-773D5BD88BE0}" dt="2025-07-26T12:06:54.478" v="0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03DFA7CB-A76C-F06B-ACB3-773D5BD88BE0}" dt="2025-07-26T12:06:54.478" v="0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saisonnier Tourisme Culture Patrimoine" userId="S::saisontcp@lesarcssurargens.fr::0ca65382-e596-453e-9522-818d66b87411" providerId="AD" clId="Web-{03DFA7CB-A76C-F06B-ACB3-773D5BD88BE0}" dt="2025-07-26T12:06:54.478" v="0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03DFA7CB-A76C-F06B-ACB3-773D5BD88BE0}" dt="2025-07-26T12:06:54.478" v="0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03DFA7CB-A76C-F06B-ACB3-773D5BD88BE0}" dt="2025-07-26T12:06:54.478" v="0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03DFA7CB-A76C-F06B-ACB3-773D5BD88BE0}" dt="2025-07-26T12:06:54.478" v="0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03DFA7CB-A76C-F06B-ACB3-773D5BD88BE0}" dt="2025-07-26T12:06:54.478" v="0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03DFA7CB-A76C-F06B-ACB3-773D5BD88BE0}" dt="2025-07-26T12:06:54.478" v="0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03DFA7CB-A76C-F06B-ACB3-773D5BD88BE0}" dt="2025-07-26T12:06:54.478" v="0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03DFA7CB-A76C-F06B-ACB3-773D5BD88BE0}" dt="2025-07-26T12:06:54.478" v="0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saisonnier Tourisme Culture Patrimoine" userId="S::saisontcp@lesarcssurargens.fr::0ca65382-e596-453e-9522-818d66b87411" providerId="AD" clId="Web-{4C5398BD-C910-0118-2D0A-63B247C85351}"/>
    <pc:docChg chg="modSld">
      <pc:chgData name="saisonnier Tourisme Culture Patrimoine" userId="S::saisontcp@lesarcssurargens.fr::0ca65382-e596-453e-9522-818d66b87411" providerId="AD" clId="Web-{4C5398BD-C910-0118-2D0A-63B247C85351}" dt="2025-07-26T12:28:24.524" v="4" actId="14100"/>
      <pc:docMkLst>
        <pc:docMk/>
      </pc:docMkLst>
      <pc:sldChg chg="modSp">
        <pc:chgData name="saisonnier Tourisme Culture Patrimoine" userId="S::saisontcp@lesarcssurargens.fr::0ca65382-e596-453e-9522-818d66b87411" providerId="AD" clId="Web-{4C5398BD-C910-0118-2D0A-63B247C85351}" dt="2025-07-26T12:28:07.914" v="0" actId="1076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4C5398BD-C910-0118-2D0A-63B247C85351}" dt="2025-07-26T12:28:07.914" v="0" actId="1076"/>
          <ac:spMkLst>
            <pc:docMk/>
            <pc:sldMk cId="3784089036" sldId="256"/>
            <ac:spMk id="5" creationId="{844C1C6E-B81F-E72A-12CA-3D2C54914390}"/>
          </ac:spMkLst>
        </pc:spChg>
      </pc:sldChg>
      <pc:sldChg chg="modSp">
        <pc:chgData name="saisonnier Tourisme Culture Patrimoine" userId="S::saisontcp@lesarcssurargens.fr::0ca65382-e596-453e-9522-818d66b87411" providerId="AD" clId="Web-{4C5398BD-C910-0118-2D0A-63B247C85351}" dt="2025-07-26T12:28:18.258" v="2" actId="14100"/>
        <pc:sldMkLst>
          <pc:docMk/>
          <pc:sldMk cId="4043143734" sldId="257"/>
        </pc:sldMkLst>
        <pc:picChg chg="mod">
          <ac:chgData name="saisonnier Tourisme Culture Patrimoine" userId="S::saisontcp@lesarcssurargens.fr::0ca65382-e596-453e-9522-818d66b87411" providerId="AD" clId="Web-{4C5398BD-C910-0118-2D0A-63B247C85351}" dt="2025-07-26T12:28:18.258" v="2" actId="14100"/>
          <ac:picMkLst>
            <pc:docMk/>
            <pc:sldMk cId="4043143734" sldId="257"/>
            <ac:picMk id="8" creationId="{BA33F7E6-7934-7406-B032-9F23A59FABDA}"/>
          </ac:picMkLst>
        </pc:picChg>
      </pc:sldChg>
      <pc:sldChg chg="modSp">
        <pc:chgData name="saisonnier Tourisme Culture Patrimoine" userId="S::saisontcp@lesarcssurargens.fr::0ca65382-e596-453e-9522-818d66b87411" providerId="AD" clId="Web-{4C5398BD-C910-0118-2D0A-63B247C85351}" dt="2025-07-26T12:28:24.524" v="4" actId="14100"/>
        <pc:sldMkLst>
          <pc:docMk/>
          <pc:sldMk cId="488453490" sldId="258"/>
        </pc:sldMkLst>
        <pc:picChg chg="mod">
          <ac:chgData name="saisonnier Tourisme Culture Patrimoine" userId="S::saisontcp@lesarcssurargens.fr::0ca65382-e596-453e-9522-818d66b87411" providerId="AD" clId="Web-{4C5398BD-C910-0118-2D0A-63B247C85351}" dt="2025-07-26T12:28:24.524" v="4" actId="14100"/>
          <ac:picMkLst>
            <pc:docMk/>
            <pc:sldMk cId="488453490" sldId="258"/>
            <ac:picMk id="7" creationId="{949A0403-E35A-4D34-5C24-28F3D7FB2360}"/>
          </ac:picMkLst>
        </pc:picChg>
      </pc:sldChg>
    </pc:docChg>
  </pc:docChgLst>
  <pc:docChgLst>
    <pc:chgData name="COLLET Laurene" userId="S::lcollet@lesarcssurargens.fr::5bdb6239-758e-40dc-928f-b3da8a8c3bb7" providerId="AD" clId="Web-{0E34CFA5-00A0-411F-B297-745A5CEF85B4}"/>
    <pc:docChg chg="mod modSld modMainMaster setSldSz">
      <pc:chgData name="COLLET Laurene" userId="S::lcollet@lesarcssurargens.fr::5bdb6239-758e-40dc-928f-b3da8a8c3bb7" providerId="AD" clId="Web-{0E34CFA5-00A0-411F-B297-745A5CEF85B4}" dt="2025-07-18T07:08:29.659" v="10" actId="1076"/>
      <pc:docMkLst>
        <pc:docMk/>
      </pc:docMkLst>
      <pc:sldChg chg="modSp">
        <pc:chgData name="COLLET Laurene" userId="S::lcollet@lesarcssurargens.fr::5bdb6239-758e-40dc-928f-b3da8a8c3bb7" providerId="AD" clId="Web-{0E34CFA5-00A0-411F-B297-745A5CEF85B4}" dt="2025-07-18T07:08:08.175" v="6" actId="14100"/>
        <pc:sldMkLst>
          <pc:docMk/>
          <pc:sldMk cId="3784089036" sldId="256"/>
        </pc:sldMkLst>
        <pc:spChg chg="mod">
          <ac:chgData name="COLLET Laurene" userId="S::lcollet@lesarcssurargens.fr::5bdb6239-758e-40dc-928f-b3da8a8c3bb7" providerId="AD" clId="Web-{0E34CFA5-00A0-411F-B297-745A5CEF85B4}" dt="2025-07-18T07:08:00.237" v="3" actId="14100"/>
          <ac:spMkLst>
            <pc:docMk/>
            <pc:sldMk cId="3784089036" sldId="256"/>
            <ac:spMk id="5" creationId="{844C1C6E-B81F-E72A-12CA-3D2C54914390}"/>
          </ac:spMkLst>
        </pc:spChg>
        <pc:spChg chg="mod">
          <ac:chgData name="COLLET Laurene" userId="S::lcollet@lesarcssurargens.fr::5bdb6239-758e-40dc-928f-b3da8a8c3bb7" providerId="AD" clId="Web-{0E34CFA5-00A0-411F-B297-745A5CEF85B4}" dt="2025-07-18T07:07:57.331" v="2" actId="14100"/>
          <ac:spMkLst>
            <pc:docMk/>
            <pc:sldMk cId="3784089036" sldId="256"/>
            <ac:spMk id="9" creationId="{FF7BEBC8-1C18-B418-34C7-CBDA4C6528D8}"/>
          </ac:spMkLst>
        </pc:spChg>
        <pc:spChg chg="mod">
          <ac:chgData name="COLLET Laurene" userId="S::lcollet@lesarcssurargens.fr::5bdb6239-758e-40dc-928f-b3da8a8c3bb7" providerId="AD" clId="Web-{0E34CFA5-00A0-411F-B297-745A5CEF85B4}" dt="2025-07-18T07:08:08.175" v="6" actId="14100"/>
          <ac:spMkLst>
            <pc:docMk/>
            <pc:sldMk cId="3784089036" sldId="256"/>
            <ac:spMk id="11" creationId="{1CBF4DA3-5140-949B-E84C-FD5C65D50BDD}"/>
          </ac:spMkLst>
        </pc:spChg>
        <pc:picChg chg="mod">
          <ac:chgData name="COLLET Laurene" userId="S::lcollet@lesarcssurargens.fr::5bdb6239-758e-40dc-928f-b3da8a8c3bb7" providerId="AD" clId="Web-{0E34CFA5-00A0-411F-B297-745A5CEF85B4}" dt="2025-07-18T07:08:02.081" v="4" actId="1076"/>
          <ac:picMkLst>
            <pc:docMk/>
            <pc:sldMk cId="3784089036" sldId="256"/>
            <ac:picMk id="4" creationId="{C4D56ECC-7A16-2513-0089-882933230DB9}"/>
          </ac:picMkLst>
        </pc:picChg>
      </pc:sldChg>
      <pc:sldChg chg="modSp">
        <pc:chgData name="COLLET Laurene" userId="S::lcollet@lesarcssurargens.fr::5bdb6239-758e-40dc-928f-b3da8a8c3bb7" providerId="AD" clId="Web-{0E34CFA5-00A0-411F-B297-745A5CEF85B4}" dt="2025-07-18T07:08:26.456" v="9" actId="1076"/>
        <pc:sldMkLst>
          <pc:docMk/>
          <pc:sldMk cId="4043143734" sldId="257"/>
        </pc:sldMkLst>
        <pc:picChg chg="mod">
          <ac:chgData name="COLLET Laurene" userId="S::lcollet@lesarcssurargens.fr::5bdb6239-758e-40dc-928f-b3da8a8c3bb7" providerId="AD" clId="Web-{0E34CFA5-00A0-411F-B297-745A5CEF85B4}" dt="2025-07-18T07:08:26.456" v="9" actId="1076"/>
          <ac:picMkLst>
            <pc:docMk/>
            <pc:sldMk cId="4043143734" sldId="257"/>
            <ac:picMk id="8" creationId="{BA33F7E6-7934-7406-B032-9F23A59FABDA}"/>
          </ac:picMkLst>
        </pc:picChg>
      </pc:sldChg>
      <pc:sldChg chg="modSp">
        <pc:chgData name="COLLET Laurene" userId="S::lcollet@lesarcssurargens.fr::5bdb6239-758e-40dc-928f-b3da8a8c3bb7" providerId="AD" clId="Web-{0E34CFA5-00A0-411F-B297-745A5CEF85B4}" dt="2025-07-18T07:08:29.659" v="10" actId="1076"/>
        <pc:sldMkLst>
          <pc:docMk/>
          <pc:sldMk cId="488453490" sldId="258"/>
        </pc:sldMkLst>
        <pc:picChg chg="mod">
          <ac:chgData name="COLLET Laurene" userId="S::lcollet@lesarcssurargens.fr::5bdb6239-758e-40dc-928f-b3da8a8c3bb7" providerId="AD" clId="Web-{0E34CFA5-00A0-411F-B297-745A5CEF85B4}" dt="2025-07-18T07:08:29.659" v="10" actId="1076"/>
          <ac:picMkLst>
            <pc:docMk/>
            <pc:sldMk cId="488453490" sldId="258"/>
            <ac:picMk id="7" creationId="{949A0403-E35A-4D34-5C24-28F3D7FB2360}"/>
          </ac:picMkLst>
        </pc:picChg>
      </pc:sldChg>
      <pc:sldMasterChg chg="modSp modSldLayout">
        <pc:chgData name="COLLET Laurene" userId="S::lcollet@lesarcssurargens.fr::5bdb6239-758e-40dc-928f-b3da8a8c3bb7" providerId="AD" clId="Web-{0E34CFA5-00A0-411F-B297-745A5CEF85B4}" dt="2025-07-18T07:07:50.144" v="0"/>
        <pc:sldMasterMkLst>
          <pc:docMk/>
          <pc:sldMasterMk cId="3071127875" sldId="2147483648"/>
        </pc:sldMasterMkLst>
        <pc:spChg chg="mod">
          <ac:chgData name="COLLET Laurene" userId="S::lcollet@lesarcssurargens.fr::5bdb6239-758e-40dc-928f-b3da8a8c3bb7" providerId="AD" clId="Web-{0E34CFA5-00A0-411F-B297-745A5CEF85B4}" dt="2025-07-18T07:07:50.144" v="0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COLLET Laurene" userId="S::lcollet@lesarcssurargens.fr::5bdb6239-758e-40dc-928f-b3da8a8c3bb7" providerId="AD" clId="Web-{0E34CFA5-00A0-411F-B297-745A5CEF85B4}" dt="2025-07-18T07:07:50.144" v="0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COLLET Laurene" userId="S::lcollet@lesarcssurargens.fr::5bdb6239-758e-40dc-928f-b3da8a8c3bb7" providerId="AD" clId="Web-{0E34CFA5-00A0-411F-B297-745A5CEF85B4}" dt="2025-07-18T07:07:50.144" v="0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COLLET Laurene" userId="S::lcollet@lesarcssurargens.fr::5bdb6239-758e-40dc-928f-b3da8a8c3bb7" providerId="AD" clId="Web-{0E34CFA5-00A0-411F-B297-745A5CEF85B4}" dt="2025-07-18T07:07:50.144" v="0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COLLET Laurene" userId="S::lcollet@lesarcssurargens.fr::5bdb6239-758e-40dc-928f-b3da8a8c3bb7" providerId="AD" clId="Web-{0E34CFA5-00A0-411F-B297-745A5CEF85B4}" dt="2025-07-18T07:07:50.144" v="0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COLLET Laurene" userId="S::lcollet@lesarcssurargens.fr::5bdb6239-758e-40dc-928f-b3da8a8c3bb7" providerId="AD" clId="Web-{0E34CFA5-00A0-411F-B297-745A5CEF85B4}" dt="2025-07-18T07:07:50.144" v="0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COLLET Laurene" userId="S::lcollet@lesarcssurargens.fr::5bdb6239-758e-40dc-928f-b3da8a8c3bb7" providerId="AD" clId="Web-{0E34CFA5-00A0-411F-B297-745A5CEF85B4}" dt="2025-07-18T07:07:50.144" v="0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COLLET Laurene" userId="S::lcollet@lesarcssurargens.fr::5bdb6239-758e-40dc-928f-b3da8a8c3bb7" providerId="AD" clId="Web-{0E34CFA5-00A0-411F-B297-745A5CEF85B4}" dt="2025-07-18T07:07:50.144" v="0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COLLET Laurene" userId="S::lcollet@lesarcssurargens.fr::5bdb6239-758e-40dc-928f-b3da8a8c3bb7" providerId="AD" clId="Web-{0E34CFA5-00A0-411F-B297-745A5CEF85B4}" dt="2025-07-18T07:07:50.144" v="0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COLLET Laurene" userId="S::lcollet@lesarcssurargens.fr::5bdb6239-758e-40dc-928f-b3da8a8c3bb7" providerId="AD" clId="Web-{0E34CFA5-00A0-411F-B297-745A5CEF85B4}" dt="2025-07-18T07:07:50.144" v="0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COLLET Laurene" userId="S::lcollet@lesarcssurargens.fr::5bdb6239-758e-40dc-928f-b3da8a8c3bb7" providerId="AD" clId="Web-{0E34CFA5-00A0-411F-B297-745A5CEF85B4}" dt="2025-07-18T07:07:50.144" v="0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COLLET Laurene" userId="S::lcollet@lesarcssurargens.fr::5bdb6239-758e-40dc-928f-b3da8a8c3bb7" providerId="AD" clId="Web-{0E34CFA5-00A0-411F-B297-745A5CEF85B4}" dt="2025-07-18T07:07:50.144" v="0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COLLET Laurene" userId="S::lcollet@lesarcssurargens.fr::5bdb6239-758e-40dc-928f-b3da8a8c3bb7" providerId="AD" clId="Web-{0E34CFA5-00A0-411F-B297-745A5CEF85B4}" dt="2025-07-18T07:07:50.144" v="0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saisonnier Tourisme Culture Patrimoine" userId="S::saisontcp@lesarcssurargens.fr::0ca65382-e596-453e-9522-818d66b87411" providerId="AD" clId="Web-{C885C8B5-83AD-4F9E-1A9B-8FCCF10203B9}"/>
    <pc:docChg chg="modSld">
      <pc:chgData name="saisonnier Tourisme Culture Patrimoine" userId="S::saisontcp@lesarcssurargens.fr::0ca65382-e596-453e-9522-818d66b87411" providerId="AD" clId="Web-{C885C8B5-83AD-4F9E-1A9B-8FCCF10203B9}" dt="2025-07-10T07:23:26.094" v="43" actId="14100"/>
      <pc:docMkLst>
        <pc:docMk/>
      </pc:docMkLst>
      <pc:sldChg chg="addSp delSp modSp">
        <pc:chgData name="saisonnier Tourisme Culture Patrimoine" userId="S::saisontcp@lesarcssurargens.fr::0ca65382-e596-453e-9522-818d66b87411" providerId="AD" clId="Web-{C885C8B5-83AD-4F9E-1A9B-8FCCF10203B9}" dt="2025-07-10T07:23:26.094" v="43" actId="14100"/>
        <pc:sldMkLst>
          <pc:docMk/>
          <pc:sldMk cId="3784089036" sldId="256"/>
        </pc:sldMkLst>
        <pc:spChg chg="add mod">
          <ac:chgData name="saisonnier Tourisme Culture Patrimoine" userId="S::saisontcp@lesarcssurargens.fr::0ca65382-e596-453e-9522-818d66b87411" providerId="AD" clId="Web-{C885C8B5-83AD-4F9E-1A9B-8FCCF10203B9}" dt="2025-07-10T07:23:26.094" v="43" actId="14100"/>
          <ac:spMkLst>
            <pc:docMk/>
            <pc:sldMk cId="3784089036" sldId="256"/>
            <ac:spMk id="9" creationId="{FF7BEBC8-1C18-B418-34C7-CBDA4C6528D8}"/>
          </ac:spMkLst>
        </pc:spChg>
        <pc:spChg chg="add mod">
          <ac:chgData name="saisonnier Tourisme Culture Patrimoine" userId="S::saisontcp@lesarcssurargens.fr::0ca65382-e596-453e-9522-818d66b87411" providerId="AD" clId="Web-{C885C8B5-83AD-4F9E-1A9B-8FCCF10203B9}" dt="2025-07-10T07:22:43.031" v="36" actId="1076"/>
          <ac:spMkLst>
            <pc:docMk/>
            <pc:sldMk cId="3784089036" sldId="256"/>
            <ac:spMk id="11" creationId="{1CBF4DA3-5140-949B-E84C-FD5C65D50BDD}"/>
          </ac:spMkLst>
        </pc:spChg>
      </pc:sldChg>
    </pc:docChg>
  </pc:docChgLst>
  <pc:docChgLst>
    <pc:chgData name="saisonnier Tourisme Culture Patrimoine" userId="S::saisontcp@lesarcssurargens.fr::0ca65382-e596-453e-9522-818d66b87411" providerId="AD" clId="Web-{332865F1-C589-BDCE-8578-9C8B675163FF}"/>
    <pc:docChg chg="modSld">
      <pc:chgData name="saisonnier Tourisme Culture Patrimoine" userId="S::saisontcp@lesarcssurargens.fr::0ca65382-e596-453e-9522-818d66b87411" providerId="AD" clId="Web-{332865F1-C589-BDCE-8578-9C8B675163FF}" dt="2025-07-12T13:54:52.062" v="0" actId="14100"/>
      <pc:docMkLst>
        <pc:docMk/>
      </pc:docMkLst>
      <pc:sldChg chg="modSp">
        <pc:chgData name="saisonnier Tourisme Culture Patrimoine" userId="S::saisontcp@lesarcssurargens.fr::0ca65382-e596-453e-9522-818d66b87411" providerId="AD" clId="Web-{332865F1-C589-BDCE-8578-9C8B675163FF}" dt="2025-07-12T13:54:52.062" v="0" actId="14100"/>
        <pc:sldMkLst>
          <pc:docMk/>
          <pc:sldMk cId="3784089036" sldId="256"/>
        </pc:sldMkLst>
        <pc:spChg chg="mod">
          <ac:chgData name="saisonnier Tourisme Culture Patrimoine" userId="S::saisontcp@lesarcssurargens.fr::0ca65382-e596-453e-9522-818d66b87411" providerId="AD" clId="Web-{332865F1-C589-BDCE-8578-9C8B675163FF}" dt="2025-07-12T13:54:52.062" v="0" actId="14100"/>
          <ac:spMkLst>
            <pc:docMk/>
            <pc:sldMk cId="3784089036" sldId="256"/>
            <ac:spMk id="5" creationId="{844C1C6E-B81F-E72A-12CA-3D2C54914390}"/>
          </ac:spMkLst>
        </pc:spChg>
      </pc:sldChg>
    </pc:docChg>
  </pc:docChgLst>
  <pc:docChgLst>
    <pc:chgData name="COLLET Laurene" userId="S::lcollet@lesarcssurargens.fr::5bdb6239-758e-40dc-928f-b3da8a8c3bb7" providerId="AD" clId="Web-{9FBC5E0D-4CBB-4805-8833-044978F90B02}"/>
    <pc:docChg chg="modSld">
      <pc:chgData name="COLLET Laurene" userId="S::lcollet@lesarcssurargens.fr::5bdb6239-758e-40dc-928f-b3da8a8c3bb7" providerId="AD" clId="Web-{9FBC5E0D-4CBB-4805-8833-044978F90B02}" dt="2025-07-12T13:17:00.338" v="11"/>
      <pc:docMkLst>
        <pc:docMk/>
      </pc:docMkLst>
      <pc:sldChg chg="delSp modSp">
        <pc:chgData name="COLLET Laurene" userId="S::lcollet@lesarcssurargens.fr::5bdb6239-758e-40dc-928f-b3da8a8c3bb7" providerId="AD" clId="Web-{9FBC5E0D-4CBB-4805-8833-044978F90B02}" dt="2025-07-12T13:17:00.338" v="11"/>
        <pc:sldMkLst>
          <pc:docMk/>
          <pc:sldMk cId="4043143734" sldId="257"/>
        </pc:sldMkLst>
        <pc:picChg chg="mod modCrop">
          <ac:chgData name="COLLET Laurene" userId="S::lcollet@lesarcssurargens.fr::5bdb6239-758e-40dc-928f-b3da8a8c3bb7" providerId="AD" clId="Web-{9FBC5E0D-4CBB-4805-8833-044978F90B02}" dt="2025-07-12T13:17:00.338" v="11"/>
          <ac:picMkLst>
            <pc:docMk/>
            <pc:sldMk cId="4043143734" sldId="257"/>
            <ac:picMk id="8" creationId="{BA33F7E6-7934-7406-B032-9F23A59FABDA}"/>
          </ac:picMkLst>
        </pc:picChg>
      </pc:sldChg>
    </pc:docChg>
  </pc:docChgLst>
  <pc:docChgLst>
    <pc:chgData name="saisonnier Tourisme Culture Patrimoine" userId="S::saisontcp@lesarcssurargens.fr::0ca65382-e596-453e-9522-818d66b87411" providerId="AD" clId="Web-{63C53208-2EE0-8D2A-3787-9C91E332EB21}"/>
    <pc:docChg chg="mod modSld modMainMaster setSldSz">
      <pc:chgData name="saisonnier Tourisme Culture Patrimoine" userId="S::saisontcp@lesarcssurargens.fr::0ca65382-e596-453e-9522-818d66b87411" providerId="AD" clId="Web-{63C53208-2EE0-8D2A-3787-9C91E332EB21}" dt="2025-07-05T13:14:38.733" v="12" actId="1076"/>
      <pc:docMkLst>
        <pc:docMk/>
      </pc:docMkLst>
      <pc:sldChg chg="addSp modSp">
        <pc:chgData name="saisonnier Tourisme Culture Patrimoine" userId="S::saisontcp@lesarcssurargens.fr::0ca65382-e596-453e-9522-818d66b87411" providerId="AD" clId="Web-{63C53208-2EE0-8D2A-3787-9C91E332EB21}" dt="2025-07-05T13:14:38.733" v="12" actId="1076"/>
        <pc:sldMkLst>
          <pc:docMk/>
          <pc:sldMk cId="3784089036" sldId="256"/>
        </pc:sldMkLst>
        <pc:spChg chg="add mod">
          <ac:chgData name="saisonnier Tourisme Culture Patrimoine" userId="S::saisontcp@lesarcssurargens.fr::0ca65382-e596-453e-9522-818d66b87411" providerId="AD" clId="Web-{63C53208-2EE0-8D2A-3787-9C91E332EB21}" dt="2025-07-05T13:14:34.046" v="9" actId="1076"/>
          <ac:spMkLst>
            <pc:docMk/>
            <pc:sldMk cId="3784089036" sldId="256"/>
            <ac:spMk id="5" creationId="{844C1C6E-B81F-E72A-12CA-3D2C54914390}"/>
          </ac:spMkLst>
        </pc:spChg>
        <pc:picChg chg="add mod">
          <ac:chgData name="saisonnier Tourisme Culture Patrimoine" userId="S::saisontcp@lesarcssurargens.fr::0ca65382-e596-453e-9522-818d66b87411" providerId="AD" clId="Web-{63C53208-2EE0-8D2A-3787-9C91E332EB21}" dt="2025-07-05T13:13:59.577" v="3" actId="1076"/>
          <ac:picMkLst>
            <pc:docMk/>
            <pc:sldMk cId="3784089036" sldId="256"/>
            <ac:picMk id="4" creationId="{C4D56ECC-7A16-2513-0089-882933230DB9}"/>
          </ac:picMkLst>
        </pc:picChg>
      </pc:sldChg>
      <pc:sldMasterChg chg="modSp modSldLayout">
        <pc:chgData name="saisonnier Tourisme Culture Patrimoine" userId="S::saisontcp@lesarcssurargens.fr::0ca65382-e596-453e-9522-818d66b87411" providerId="AD" clId="Web-{63C53208-2EE0-8D2A-3787-9C91E332EB21}" dt="2025-07-05T13:13:34.733" v="1"/>
        <pc:sldMasterMkLst>
          <pc:docMk/>
          <pc:sldMasterMk cId="3071127875" sldId="2147483648"/>
        </pc:sldMasterMkLst>
        <pc:spChg chg="mod">
          <ac:chgData name="saisonnier Tourisme Culture Patrimoine" userId="S::saisontcp@lesarcssurargens.fr::0ca65382-e596-453e-9522-818d66b87411" providerId="AD" clId="Web-{63C53208-2EE0-8D2A-3787-9C91E332EB21}" dt="2025-07-05T13:13:34.733" v="1"/>
          <ac:spMkLst>
            <pc:docMk/>
            <pc:sldMasterMk cId="3071127875" sldId="2147483648"/>
            <ac:spMk id="2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63C53208-2EE0-8D2A-3787-9C91E332EB21}" dt="2025-07-05T13:13:34.733" v="1"/>
          <ac:spMkLst>
            <pc:docMk/>
            <pc:sldMasterMk cId="3071127875" sldId="2147483648"/>
            <ac:spMk id="3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63C53208-2EE0-8D2A-3787-9C91E332EB21}" dt="2025-07-05T13:13:34.733" v="1"/>
          <ac:spMkLst>
            <pc:docMk/>
            <pc:sldMasterMk cId="3071127875" sldId="2147483648"/>
            <ac:spMk id="4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63C53208-2EE0-8D2A-3787-9C91E332EB21}" dt="2025-07-05T13:13:34.733" v="1"/>
          <ac:spMkLst>
            <pc:docMk/>
            <pc:sldMasterMk cId="3071127875" sldId="2147483648"/>
            <ac:spMk id="5" creationId="{00000000-0000-0000-0000-000000000000}"/>
          </ac:spMkLst>
        </pc:spChg>
        <pc:spChg chg="mod">
          <ac:chgData name="saisonnier Tourisme Culture Patrimoine" userId="S::saisontcp@lesarcssurargens.fr::0ca65382-e596-453e-9522-818d66b87411" providerId="AD" clId="Web-{63C53208-2EE0-8D2A-3787-9C91E332EB21}" dt="2025-07-05T13:13:34.733" v="1"/>
          <ac:spMkLst>
            <pc:docMk/>
            <pc:sldMasterMk cId="3071127875" sldId="2147483648"/>
            <ac:spMk id="6" creationId="{00000000-0000-0000-0000-000000000000}"/>
          </ac:spMkLst>
        </pc:spChg>
        <pc:sldLayoutChg chg="modSp">
          <pc:chgData name="saisonnier Tourisme Culture Patrimoine" userId="S::saisontcp@lesarcssurargens.fr::0ca65382-e596-453e-9522-818d66b87411" providerId="AD" clId="Web-{63C53208-2EE0-8D2A-3787-9C91E332EB21}" dt="2025-07-05T13:13:34.733" v="1"/>
          <pc:sldLayoutMkLst>
            <pc:docMk/>
            <pc:sldMasterMk cId="3071127875" sldId="2147483648"/>
            <pc:sldLayoutMk cId="3310491181" sldId="2147483649"/>
          </pc:sldLayoutMkLst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3310491181" sldId="214748364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3310491181" sldId="2147483649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63C53208-2EE0-8D2A-3787-9C91E332EB21}" dt="2025-07-05T13:13:34.733" v="1"/>
          <pc:sldLayoutMkLst>
            <pc:docMk/>
            <pc:sldMasterMk cId="3071127875" sldId="2147483648"/>
            <pc:sldLayoutMk cId="3466923455" sldId="2147483651"/>
          </pc:sldLayoutMkLst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3466923455" sldId="2147483651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3466923455" sldId="2147483651"/>
              <ac:spMk id="3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63C53208-2EE0-8D2A-3787-9C91E332EB21}" dt="2025-07-05T13:13:34.733" v="1"/>
          <pc:sldLayoutMkLst>
            <pc:docMk/>
            <pc:sldMasterMk cId="3071127875" sldId="2147483648"/>
            <pc:sldLayoutMk cId="3747632232" sldId="2147483652"/>
          </pc:sldLayoutMkLst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3747632232" sldId="2147483652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3747632232" sldId="2147483652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63C53208-2EE0-8D2A-3787-9C91E332EB21}" dt="2025-07-05T13:13:34.733" v="1"/>
          <pc:sldLayoutMkLst>
            <pc:docMk/>
            <pc:sldMasterMk cId="3071127875" sldId="2147483648"/>
            <pc:sldLayoutMk cId="2611866596" sldId="2147483653"/>
          </pc:sldLayoutMkLst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2611866596" sldId="2147483653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2611866596" sldId="2147483653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2611866596" sldId="2147483653"/>
              <ac:spMk id="4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2611866596" sldId="2147483653"/>
              <ac:spMk id="5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2611866596" sldId="2147483653"/>
              <ac:spMk id="6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63C53208-2EE0-8D2A-3787-9C91E332EB21}" dt="2025-07-05T13:13:34.733" v="1"/>
          <pc:sldLayoutMkLst>
            <pc:docMk/>
            <pc:sldMasterMk cId="3071127875" sldId="2147483648"/>
            <pc:sldLayoutMk cId="2706407263" sldId="2147483656"/>
          </pc:sldLayoutMkLst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2706407263" sldId="2147483656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2706407263" sldId="2147483656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2706407263" sldId="2147483656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63C53208-2EE0-8D2A-3787-9C91E332EB21}" dt="2025-07-05T13:13:34.733" v="1"/>
          <pc:sldLayoutMkLst>
            <pc:docMk/>
            <pc:sldMasterMk cId="3071127875" sldId="2147483648"/>
            <pc:sldLayoutMk cId="1610903340" sldId="2147483657"/>
          </pc:sldLayoutMkLst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1610903340" sldId="2147483657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1610903340" sldId="2147483657"/>
              <ac:spMk id="3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1610903340" sldId="2147483657"/>
              <ac:spMk id="4" creationId="{00000000-0000-0000-0000-000000000000}"/>
            </ac:spMkLst>
          </pc:spChg>
        </pc:sldLayoutChg>
        <pc:sldLayoutChg chg="modSp">
          <pc:chgData name="saisonnier Tourisme Culture Patrimoine" userId="S::saisontcp@lesarcssurargens.fr::0ca65382-e596-453e-9522-818d66b87411" providerId="AD" clId="Web-{63C53208-2EE0-8D2A-3787-9C91E332EB21}" dt="2025-07-05T13:13:34.733" v="1"/>
          <pc:sldLayoutMkLst>
            <pc:docMk/>
            <pc:sldMasterMk cId="3071127875" sldId="2147483648"/>
            <pc:sldLayoutMk cId="1902177510" sldId="2147483659"/>
          </pc:sldLayoutMkLst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1902177510" sldId="2147483659"/>
              <ac:spMk id="2" creationId="{00000000-0000-0000-0000-000000000000}"/>
            </ac:spMkLst>
          </pc:spChg>
          <pc:spChg chg="mod">
            <ac:chgData name="saisonnier Tourisme Culture Patrimoine" userId="S::saisontcp@lesarcssurargens.fr::0ca65382-e596-453e-9522-818d66b87411" providerId="AD" clId="Web-{63C53208-2EE0-8D2A-3787-9C91E332EB21}" dt="2025-07-05T13:13:34.733" v="1"/>
            <ac:spMkLst>
              <pc:docMk/>
              <pc:sldMasterMk cId="3071127875" sldId="2147483648"/>
              <pc:sldLayoutMk cId="190217751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50" y="1995313"/>
            <a:ext cx="5143500" cy="4244623"/>
          </a:xfrm>
        </p:spPr>
        <p:txBody>
          <a:bodyPr anchor="b"/>
          <a:lstStyle>
            <a:lvl1pPr algn="ctr">
              <a:defRPr sz="30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8"/>
          </a:xfrm>
        </p:spPr>
        <p:txBody>
          <a:bodyPr/>
          <a:lstStyle>
            <a:lvl1pPr marL="0" indent="0" algn="ctr">
              <a:buNone/>
              <a:defRPr sz="1224"/>
            </a:lvl1pPr>
            <a:lvl2pPr marL="233206" indent="0" algn="ctr">
              <a:buNone/>
              <a:defRPr sz="1020"/>
            </a:lvl2pPr>
            <a:lvl3pPr marL="466413" indent="0" algn="ctr">
              <a:buNone/>
              <a:defRPr sz="919"/>
            </a:lvl3pPr>
            <a:lvl4pPr marL="699619" indent="0" algn="ctr">
              <a:buNone/>
              <a:defRPr sz="816"/>
            </a:lvl4pPr>
            <a:lvl5pPr marL="932825" indent="0" algn="ctr">
              <a:buNone/>
              <a:defRPr sz="816"/>
            </a:lvl5pPr>
            <a:lvl6pPr marL="1166031" indent="0" algn="ctr">
              <a:buNone/>
              <a:defRPr sz="816"/>
            </a:lvl6pPr>
            <a:lvl7pPr marL="1399238" indent="0" algn="ctr">
              <a:buNone/>
              <a:defRPr sz="816"/>
            </a:lvl7pPr>
            <a:lvl8pPr marL="1632444" indent="0" algn="ctr">
              <a:buNone/>
              <a:defRPr sz="816"/>
            </a:lvl8pPr>
            <a:lvl9pPr marL="1865650" indent="0" algn="ctr">
              <a:buNone/>
              <a:defRPr sz="816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07757" y="649113"/>
            <a:ext cx="1478756" cy="1033215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1489" y="649113"/>
            <a:ext cx="4350544" cy="1033215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7" y="3039539"/>
            <a:ext cx="5915025" cy="5071532"/>
          </a:xfrm>
        </p:spPr>
        <p:txBody>
          <a:bodyPr anchor="b"/>
          <a:lstStyle>
            <a:lvl1pPr>
              <a:defRPr sz="306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7" y="8159049"/>
            <a:ext cx="5915025" cy="2666999"/>
          </a:xfrm>
        </p:spPr>
        <p:txBody>
          <a:bodyPr/>
          <a:lstStyle>
            <a:lvl1pPr marL="0" indent="0">
              <a:buNone/>
              <a:defRPr sz="1224">
                <a:solidFill>
                  <a:schemeClr val="tx1">
                    <a:tint val="82000"/>
                  </a:schemeClr>
                </a:solidFill>
              </a:defRPr>
            </a:lvl1pPr>
            <a:lvl2pPr marL="233206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2pPr>
            <a:lvl3pPr marL="466413" indent="0">
              <a:buNone/>
              <a:defRPr sz="919">
                <a:solidFill>
                  <a:schemeClr val="tx1">
                    <a:tint val="82000"/>
                  </a:schemeClr>
                </a:solidFill>
              </a:defRPr>
            </a:lvl3pPr>
            <a:lvl4pPr marL="699619" indent="0">
              <a:buNone/>
              <a:defRPr sz="816">
                <a:solidFill>
                  <a:schemeClr val="tx1">
                    <a:tint val="82000"/>
                  </a:schemeClr>
                </a:solidFill>
              </a:defRPr>
            </a:lvl4pPr>
            <a:lvl5pPr marL="932825" indent="0">
              <a:buNone/>
              <a:defRPr sz="816">
                <a:solidFill>
                  <a:schemeClr val="tx1">
                    <a:tint val="82000"/>
                  </a:schemeClr>
                </a:solidFill>
              </a:defRPr>
            </a:lvl5pPr>
            <a:lvl6pPr marL="1166031" indent="0">
              <a:buNone/>
              <a:defRPr sz="816">
                <a:solidFill>
                  <a:schemeClr val="tx1">
                    <a:tint val="82000"/>
                  </a:schemeClr>
                </a:solidFill>
              </a:defRPr>
            </a:lvl6pPr>
            <a:lvl7pPr marL="1399238" indent="0">
              <a:buNone/>
              <a:defRPr sz="816">
                <a:solidFill>
                  <a:schemeClr val="tx1">
                    <a:tint val="82000"/>
                  </a:schemeClr>
                </a:solidFill>
              </a:defRPr>
            </a:lvl7pPr>
            <a:lvl8pPr marL="1632444" indent="0">
              <a:buNone/>
              <a:defRPr sz="816">
                <a:solidFill>
                  <a:schemeClr val="tx1">
                    <a:tint val="82000"/>
                  </a:schemeClr>
                </a:solidFill>
              </a:defRPr>
            </a:lvl8pPr>
            <a:lvl9pPr marL="1865650" indent="0">
              <a:buNone/>
              <a:defRPr sz="81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1489" y="3245557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71863" y="3245557"/>
            <a:ext cx="2914650" cy="77357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2" y="649116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2382" y="2988735"/>
            <a:ext cx="2901255" cy="1464732"/>
          </a:xfrm>
        </p:spPr>
        <p:txBody>
          <a:bodyPr anchor="b"/>
          <a:lstStyle>
            <a:lvl1pPr marL="0" indent="0">
              <a:buNone/>
              <a:defRPr sz="1224" b="1"/>
            </a:lvl1pPr>
            <a:lvl2pPr marL="233206" indent="0">
              <a:buNone/>
              <a:defRPr sz="1020" b="1"/>
            </a:lvl2pPr>
            <a:lvl3pPr marL="466413" indent="0">
              <a:buNone/>
              <a:defRPr sz="919" b="1"/>
            </a:lvl3pPr>
            <a:lvl4pPr marL="699619" indent="0">
              <a:buNone/>
              <a:defRPr sz="816" b="1"/>
            </a:lvl4pPr>
            <a:lvl5pPr marL="932825" indent="0">
              <a:buNone/>
              <a:defRPr sz="816" b="1"/>
            </a:lvl5pPr>
            <a:lvl6pPr marL="1166031" indent="0">
              <a:buNone/>
              <a:defRPr sz="816" b="1"/>
            </a:lvl6pPr>
            <a:lvl7pPr marL="1399238" indent="0">
              <a:buNone/>
              <a:defRPr sz="816" b="1"/>
            </a:lvl7pPr>
            <a:lvl8pPr marL="1632444" indent="0">
              <a:buNone/>
              <a:defRPr sz="816" b="1"/>
            </a:lvl8pPr>
            <a:lvl9pPr marL="1865650" indent="0">
              <a:buNone/>
              <a:defRPr sz="81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382" y="4453467"/>
            <a:ext cx="2901255" cy="655037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71864" y="2988735"/>
            <a:ext cx="2915543" cy="1464732"/>
          </a:xfrm>
        </p:spPr>
        <p:txBody>
          <a:bodyPr anchor="b"/>
          <a:lstStyle>
            <a:lvl1pPr marL="0" indent="0">
              <a:buNone/>
              <a:defRPr sz="1224" b="1"/>
            </a:lvl1pPr>
            <a:lvl2pPr marL="233206" indent="0">
              <a:buNone/>
              <a:defRPr sz="1020" b="1"/>
            </a:lvl2pPr>
            <a:lvl3pPr marL="466413" indent="0">
              <a:buNone/>
              <a:defRPr sz="919" b="1"/>
            </a:lvl3pPr>
            <a:lvl4pPr marL="699619" indent="0">
              <a:buNone/>
              <a:defRPr sz="816" b="1"/>
            </a:lvl4pPr>
            <a:lvl5pPr marL="932825" indent="0">
              <a:buNone/>
              <a:defRPr sz="816" b="1"/>
            </a:lvl5pPr>
            <a:lvl6pPr marL="1166031" indent="0">
              <a:buNone/>
              <a:defRPr sz="816" b="1"/>
            </a:lvl6pPr>
            <a:lvl7pPr marL="1399238" indent="0">
              <a:buNone/>
              <a:defRPr sz="816" b="1"/>
            </a:lvl7pPr>
            <a:lvl8pPr marL="1632444" indent="0">
              <a:buNone/>
              <a:defRPr sz="816" b="1"/>
            </a:lvl8pPr>
            <a:lvl9pPr marL="1865650" indent="0">
              <a:buNone/>
              <a:defRPr sz="81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71864" y="4453467"/>
            <a:ext cx="2915543" cy="655037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1"/>
            <a:ext cx="2211884" cy="2844800"/>
          </a:xfrm>
        </p:spPr>
        <p:txBody>
          <a:bodyPr anchor="b"/>
          <a:lstStyle>
            <a:lvl1pPr>
              <a:defRPr sz="163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544" y="1755426"/>
            <a:ext cx="3471863" cy="8664223"/>
          </a:xfrm>
        </p:spPr>
        <p:txBody>
          <a:bodyPr/>
          <a:lstStyle>
            <a:lvl1pPr>
              <a:defRPr sz="1632"/>
            </a:lvl1pPr>
            <a:lvl2pPr>
              <a:defRPr sz="1428"/>
            </a:lvl2pPr>
            <a:lvl3pPr>
              <a:defRPr sz="1224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1"/>
            <a:ext cx="2211884" cy="6776156"/>
          </a:xfrm>
        </p:spPr>
        <p:txBody>
          <a:bodyPr/>
          <a:lstStyle>
            <a:lvl1pPr marL="0" indent="0">
              <a:buNone/>
              <a:defRPr sz="816"/>
            </a:lvl1pPr>
            <a:lvl2pPr marL="233206" indent="0">
              <a:buNone/>
              <a:defRPr sz="715"/>
            </a:lvl2pPr>
            <a:lvl3pPr marL="466413" indent="0">
              <a:buNone/>
              <a:defRPr sz="612"/>
            </a:lvl3pPr>
            <a:lvl4pPr marL="699619" indent="0">
              <a:buNone/>
              <a:defRPr sz="511"/>
            </a:lvl4pPr>
            <a:lvl5pPr marL="932825" indent="0">
              <a:buNone/>
              <a:defRPr sz="511"/>
            </a:lvl5pPr>
            <a:lvl6pPr marL="1166031" indent="0">
              <a:buNone/>
              <a:defRPr sz="511"/>
            </a:lvl6pPr>
            <a:lvl7pPr marL="1399238" indent="0">
              <a:buNone/>
              <a:defRPr sz="511"/>
            </a:lvl7pPr>
            <a:lvl8pPr marL="1632444" indent="0">
              <a:buNone/>
              <a:defRPr sz="511"/>
            </a:lvl8pPr>
            <a:lvl9pPr marL="1865650" indent="0">
              <a:buNone/>
              <a:defRPr sz="51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1" y="812801"/>
            <a:ext cx="2211884" cy="2844800"/>
          </a:xfrm>
        </p:spPr>
        <p:txBody>
          <a:bodyPr anchor="b"/>
          <a:lstStyle>
            <a:lvl1pPr>
              <a:defRPr sz="163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15544" y="1755426"/>
            <a:ext cx="3471863" cy="8664223"/>
          </a:xfrm>
        </p:spPr>
        <p:txBody>
          <a:bodyPr/>
          <a:lstStyle>
            <a:lvl1pPr marL="0" indent="0">
              <a:buNone/>
              <a:defRPr sz="1632"/>
            </a:lvl1pPr>
            <a:lvl2pPr marL="233206" indent="0">
              <a:buNone/>
              <a:defRPr sz="1428"/>
            </a:lvl2pPr>
            <a:lvl3pPr marL="466413" indent="0">
              <a:buNone/>
              <a:defRPr sz="1224"/>
            </a:lvl3pPr>
            <a:lvl4pPr marL="699619" indent="0">
              <a:buNone/>
              <a:defRPr sz="1020"/>
            </a:lvl4pPr>
            <a:lvl5pPr marL="932825" indent="0">
              <a:buNone/>
              <a:defRPr sz="1020"/>
            </a:lvl5pPr>
            <a:lvl6pPr marL="1166031" indent="0">
              <a:buNone/>
              <a:defRPr sz="1020"/>
            </a:lvl6pPr>
            <a:lvl7pPr marL="1399238" indent="0">
              <a:buNone/>
              <a:defRPr sz="1020"/>
            </a:lvl7pPr>
            <a:lvl8pPr marL="1632444" indent="0">
              <a:buNone/>
              <a:defRPr sz="1020"/>
            </a:lvl8pPr>
            <a:lvl9pPr marL="1865650" indent="0">
              <a:buNone/>
              <a:defRPr sz="102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2381" y="3657601"/>
            <a:ext cx="2211884" cy="6776156"/>
          </a:xfrm>
        </p:spPr>
        <p:txBody>
          <a:bodyPr/>
          <a:lstStyle>
            <a:lvl1pPr marL="0" indent="0">
              <a:buNone/>
              <a:defRPr sz="816"/>
            </a:lvl1pPr>
            <a:lvl2pPr marL="233206" indent="0">
              <a:buNone/>
              <a:defRPr sz="715"/>
            </a:lvl2pPr>
            <a:lvl3pPr marL="466413" indent="0">
              <a:buNone/>
              <a:defRPr sz="612"/>
            </a:lvl3pPr>
            <a:lvl4pPr marL="699619" indent="0">
              <a:buNone/>
              <a:defRPr sz="511"/>
            </a:lvl4pPr>
            <a:lvl5pPr marL="932825" indent="0">
              <a:buNone/>
              <a:defRPr sz="511"/>
            </a:lvl5pPr>
            <a:lvl6pPr marL="1166031" indent="0">
              <a:buNone/>
              <a:defRPr sz="511"/>
            </a:lvl6pPr>
            <a:lvl7pPr marL="1399238" indent="0">
              <a:buNone/>
              <a:defRPr sz="511"/>
            </a:lvl7pPr>
            <a:lvl8pPr marL="1632444" indent="0">
              <a:buNone/>
              <a:defRPr sz="511"/>
            </a:lvl8pPr>
            <a:lvl9pPr marL="1865650" indent="0">
              <a:buNone/>
              <a:defRPr sz="51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88" y="649116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88" y="3245557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9" y="11300182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26/07/2025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3" y="11300182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11300182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e image contenant Graphique, capture d’écran, graphisme, Police&#10;&#10;Le contenu généré par l’IA peut être incorrect.">
            <a:extLst>
              <a:ext uri="{FF2B5EF4-FFF2-40B4-BE49-F238E27FC236}">
                <a16:creationId xmlns:a16="http://schemas.microsoft.com/office/drawing/2014/main" id="{C4D56ECC-7A16-2513-0089-882933230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" y="7556"/>
            <a:ext cx="2712106" cy="76008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44C1C6E-B81F-E72A-12CA-3D2C54914390}"/>
              </a:ext>
            </a:extLst>
          </p:cNvPr>
          <p:cNvSpPr txBox="1">
            <a:spLocks/>
          </p:cNvSpPr>
          <p:nvPr/>
        </p:nvSpPr>
        <p:spPr>
          <a:xfrm>
            <a:off x="12" y="773934"/>
            <a:ext cx="6863952" cy="1008838"/>
          </a:xfrm>
          <a:prstGeom prst="rect">
            <a:avLst/>
          </a:prstGeom>
          <a:solidFill>
            <a:srgbClr val="3366CC">
              <a:alpha val="50196"/>
            </a:srgbClr>
          </a:solidFill>
        </p:spPr>
        <p:txBody>
          <a:bodyPr vert="horz" lIns="82918" tIns="41459" rIns="82918" bIns="41459" rtlCol="0" anchor="ctr">
            <a:normAutofit/>
          </a:bodyPr>
          <a:lstStyle>
            <a:defPPr>
              <a:defRPr lang="fr-FR"/>
            </a:defPPr>
            <a:lvl1pPr marL="0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391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82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173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564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954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345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736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127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0" dirty="0"/>
              <a:t>  La rue droite</a:t>
            </a:r>
            <a:endParaRPr lang="en-US" sz="4897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BEBC8-1C18-B418-34C7-CBDA4C6528D8}"/>
              </a:ext>
            </a:extLst>
          </p:cNvPr>
          <p:cNvSpPr txBox="1"/>
          <p:nvPr/>
        </p:nvSpPr>
        <p:spPr>
          <a:xfrm>
            <a:off x="12817" y="1901750"/>
            <a:ext cx="6867796" cy="2669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18" tIns="41459" rIns="82918" bIns="41459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391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82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173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564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954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345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736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127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latin typeface="Calibri"/>
                <a:ea typeface="Calibri"/>
                <a:cs typeface="Calibri"/>
              </a:rPr>
              <a:t>En résumé,</a:t>
            </a:r>
            <a:endParaRPr lang="fr-FR" sz="2400" dirty="0"/>
          </a:p>
          <a:p>
            <a:endParaRPr lang="fr-FR" sz="2400" b="1" dirty="0">
              <a:latin typeface="Calibri"/>
              <a:ea typeface="Calibri"/>
              <a:cs typeface="Calibri"/>
            </a:endParaRPr>
          </a:p>
          <a:p>
            <a:r>
              <a:rPr lang="fr-FR" sz="2400" dirty="0">
                <a:latin typeface="Calibri"/>
                <a:ea typeface="Calibri"/>
                <a:cs typeface="Calibri"/>
              </a:rPr>
              <a:t>La « rue droite » est une traduction littérale d’une appellation provençale « </a:t>
            </a:r>
            <a:r>
              <a:rPr lang="fr-FR" sz="2400" err="1">
                <a:latin typeface="Calibri"/>
                <a:ea typeface="Calibri"/>
                <a:cs typeface="Calibri"/>
              </a:rPr>
              <a:t>carriero</a:t>
            </a:r>
            <a:r>
              <a:rPr lang="fr-FR" sz="2400" dirty="0">
                <a:latin typeface="Calibri"/>
                <a:ea typeface="Calibri"/>
                <a:cs typeface="Calibri"/>
              </a:rPr>
              <a:t> </a:t>
            </a:r>
            <a:r>
              <a:rPr lang="fr-FR" sz="2400" err="1">
                <a:latin typeface="Calibri"/>
                <a:ea typeface="Calibri"/>
                <a:cs typeface="Calibri"/>
              </a:rPr>
              <a:t>Drecho</a:t>
            </a:r>
            <a:r>
              <a:rPr lang="fr-FR" sz="2400" dirty="0">
                <a:latin typeface="Calibri"/>
                <a:ea typeface="Calibri"/>
                <a:cs typeface="Calibri"/>
              </a:rPr>
              <a:t> mais la signification réelle est « rue directe », celle qui va directement – par le plus court chemin – d’un bout à l’autre de la ville.</a:t>
            </a:r>
            <a:r>
              <a:rPr lang="en-US" sz="2400" dirty="0">
                <a:latin typeface="Calibri"/>
                <a:ea typeface="Calibri"/>
                <a:cs typeface="Calibri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BF4DA3-5140-949B-E84C-FD5C65D50BDD}"/>
              </a:ext>
            </a:extLst>
          </p:cNvPr>
          <p:cNvSpPr txBox="1"/>
          <p:nvPr/>
        </p:nvSpPr>
        <p:spPr>
          <a:xfrm>
            <a:off x="4473" y="5048120"/>
            <a:ext cx="6848937" cy="40463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2918" tIns="41459" rIns="82918" bIns="41459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391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782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173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564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954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345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736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127" algn="l" defTabSz="1042782" rtl="0" eaLnBrk="1" latinLnBrk="0" hangingPunct="1"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86"/>
              </a:lnSpc>
            </a:pPr>
            <a:r>
              <a:rPr lang="fr-FR" sz="2400" b="1" dirty="0">
                <a:latin typeface="Calibri"/>
                <a:ea typeface="Calibri"/>
                <a:cs typeface="Segoe UI"/>
              </a:rPr>
              <a:t>Pour en savoir plus,</a:t>
            </a:r>
          </a:p>
          <a:p>
            <a:pPr>
              <a:lnSpc>
                <a:spcPts val="1486"/>
              </a:lnSpc>
            </a:pPr>
            <a:endParaRPr lang="fr-FR" sz="2400" b="1" dirty="0">
              <a:latin typeface="Calibri"/>
              <a:ea typeface="Calibri"/>
              <a:cs typeface="Segoe UI"/>
            </a:endParaRPr>
          </a:p>
          <a:p>
            <a:pPr>
              <a:lnSpc>
                <a:spcPts val="1486"/>
              </a:lnSpc>
            </a:pPr>
            <a:endParaRPr lang="fr-FR" sz="2000" dirty="0">
              <a:latin typeface="Calibri"/>
              <a:cs typeface="Segoe UI"/>
            </a:endParaRPr>
          </a:p>
          <a:p>
            <a:r>
              <a:rPr lang="fr-FR" sz="2000" dirty="0">
                <a:latin typeface="Calibri"/>
                <a:cs typeface="Segoe UI"/>
              </a:rPr>
              <a:t>L'encorbellement est caractéristique de l'architecture médiévale. Il désigne l'étage d'une bâtisse qui s'avance sur une rue ou sur une place. L’étage est donc plus grand que le rez-de-chaussée. Cela permettait de laisser un passage assez large sur la voie publique tout en gagnant de la place dans les étages supérieurs (jusqu’à 3m²), ce qui n’était pas négligeable, l’espace étant limité à l’intérieur de l’enceinte fortifiée.</a:t>
            </a: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</a:p>
          <a:p>
            <a:r>
              <a:rPr lang="fr-FR" sz="2000" dirty="0">
                <a:latin typeface="Calibri"/>
                <a:cs typeface="Segoe UI"/>
              </a:rPr>
              <a:t>On pourrait également y ajouter un Intérêt fiscal, l'impôt foncier étant calculé, entre autres, sur la surface au sol du bâtiment. Ainsi les étages permettaient quelques mètres carrés supplémentaires, non taxés. </a:t>
            </a: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UE DROITE 2.jpg">
            <a:extLst>
              <a:ext uri="{FF2B5EF4-FFF2-40B4-BE49-F238E27FC236}">
                <a16:creationId xmlns:a16="http://schemas.microsoft.com/office/drawing/2014/main" id="{BA33F7E6-7934-7406-B032-9F23A59FAB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" t="124" r="-64" b="-81"/>
          <a:stretch>
            <a:fillRect/>
          </a:stretch>
        </p:blipFill>
        <p:spPr>
          <a:xfrm>
            <a:off x="-4420" y="3886"/>
            <a:ext cx="6862271" cy="108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43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UE DROITE 1.jpg">
            <a:extLst>
              <a:ext uri="{FF2B5EF4-FFF2-40B4-BE49-F238E27FC236}">
                <a16:creationId xmlns:a16="http://schemas.microsoft.com/office/drawing/2014/main" id="{949A0403-E35A-4D34-5C24-28F3D7FB2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" y="7125"/>
            <a:ext cx="6856715" cy="100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34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F7233F6F4F749B98EBCA55174F2BE" ma:contentTypeVersion="13" ma:contentTypeDescription="Create a new document." ma:contentTypeScope="" ma:versionID="0241d21bc49f817ab8e67d29f8f654ef">
  <xsd:schema xmlns:xsd="http://www.w3.org/2001/XMLSchema" xmlns:xs="http://www.w3.org/2001/XMLSchema" xmlns:p="http://schemas.microsoft.com/office/2006/metadata/properties" xmlns:ns2="f4c7469f-ea08-4a28-abbd-883824f19f6c" xmlns:ns3="43590ac0-9243-467b-ab7d-a880e2fba6e9" targetNamespace="http://schemas.microsoft.com/office/2006/metadata/properties" ma:root="true" ma:fieldsID="835ddc4750dae39e496f17abcc570d02" ns2:_="" ns3:_="">
    <xsd:import namespace="f4c7469f-ea08-4a28-abbd-883824f19f6c"/>
    <xsd:import namespace="43590ac0-9243-467b-ab7d-a880e2fba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c7469f-ea08-4a28-abbd-883824f19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d3dca8c-85d8-48db-af3d-7e663b093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90ac0-9243-467b-ab7d-a880e2fba6e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9700ba1-d8af-4814-8fff-c6fe6aa8a9fb}" ma:internalName="TaxCatchAll" ma:showField="CatchAllData" ma:web="43590ac0-9243-467b-ab7d-a880e2fba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c7469f-ea08-4a28-abbd-883824f19f6c">
      <Terms xmlns="http://schemas.microsoft.com/office/infopath/2007/PartnerControls"/>
    </lcf76f155ced4ddcb4097134ff3c332f>
    <TaxCatchAll xmlns="43590ac0-9243-467b-ab7d-a880e2fba6e9" xsi:nil="true"/>
  </documentManagement>
</p:properties>
</file>

<file path=customXml/itemProps1.xml><?xml version="1.0" encoding="utf-8"?>
<ds:datastoreItem xmlns:ds="http://schemas.openxmlformats.org/officeDocument/2006/customXml" ds:itemID="{DF856E7A-97E0-471B-98C9-7D8631CB86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4B2549-3DA6-4261-92F0-288190A8A00E}">
  <ds:schemaRefs>
    <ds:schemaRef ds:uri="43590ac0-9243-467b-ab7d-a880e2fba6e9"/>
    <ds:schemaRef ds:uri="f4c7469f-ea08-4a28-abbd-883824f19f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F0A1D45-FE2E-4C0E-9973-5E164731AFA8}">
  <ds:schemaRefs>
    <ds:schemaRef ds:uri="43590ac0-9243-467b-ab7d-a880e2fba6e9"/>
    <ds:schemaRef ds:uri="f4c7469f-ea08-4a28-abbd-883824f19f6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Thème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19</cp:revision>
  <dcterms:created xsi:type="dcterms:W3CDTF">2012-07-30T22:21:58Z</dcterms:created>
  <dcterms:modified xsi:type="dcterms:W3CDTF">2025-07-26T12:28:28Z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0x010100FDCF7233F6F4F749B98EBCA55174F2BE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