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CECA9D-90FC-89CD-B679-277C568ECA74}" v="9" dt="2025-07-12T13:58:51.334"/>
    <p1510:client id="{D0EC6C17-B0DC-EB1F-2F01-4E5E5DC58AD8}" v="98" dt="2025-07-12T13:48:19.185"/>
    <p1510:client id="{DC97EB90-E77E-5BC5-6281-EF4A79B99018}" v="2" dt="2025-07-12T13:53:07.1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61" d="100"/>
          <a:sy n="61" d="100"/>
        </p:scale>
        <p:origin x="32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isonnier Tourisme Culture Patrimoine" userId="S::saisontcp@lesarcssurargens.fr::0ca65382-e596-453e-9522-818d66b87411" providerId="AD" clId="Web-{4E403E74-C941-9C0D-7BEF-DFFF7CE77A00}"/>
    <pc:docChg chg="mod modSld modMainMaster setSldSz">
      <pc:chgData name="saisonnier Tourisme Culture Patrimoine" userId="S::saisontcp@lesarcssurargens.fr::0ca65382-e596-453e-9522-818d66b87411" providerId="AD" clId="Web-{4E403E74-C941-9C0D-7BEF-DFFF7CE77A00}" dt="2025-07-10T07:59:32.094" v="26"/>
      <pc:docMkLst>
        <pc:docMk/>
      </pc:docMkLst>
      <pc:sldChg chg="addSp delSp modSp">
        <pc:chgData name="saisonnier Tourisme Culture Patrimoine" userId="S::saisontcp@lesarcssurargens.fr::0ca65382-e596-453e-9522-818d66b87411" providerId="AD" clId="Web-{4E403E74-C941-9C0D-7BEF-DFFF7CE77A00}" dt="2025-07-10T07:59:32.094" v="26"/>
        <pc:sldMkLst>
          <pc:docMk/>
          <pc:sldMk cId="3784089036" sldId="256"/>
        </pc:sldMkLst>
        <pc:spChg chg="add mod">
          <ac:chgData name="saisonnier Tourisme Culture Patrimoine" userId="S::saisontcp@lesarcssurargens.fr::0ca65382-e596-453e-9522-818d66b87411" providerId="AD" clId="Web-{4E403E74-C941-9C0D-7BEF-DFFF7CE77A00}" dt="2025-07-10T07:45:47.265" v="13" actId="1076"/>
          <ac:spMkLst>
            <pc:docMk/>
            <pc:sldMk cId="3784089036" sldId="256"/>
            <ac:spMk id="4" creationId="{861CBA20-35C6-6C82-4E4D-891AE03646B9}"/>
          </ac:spMkLst>
        </pc:spChg>
        <pc:picChg chg="add mod">
          <ac:chgData name="saisonnier Tourisme Culture Patrimoine" userId="S::saisontcp@lesarcssurargens.fr::0ca65382-e596-453e-9522-818d66b87411" providerId="AD" clId="Web-{4E403E74-C941-9C0D-7BEF-DFFF7CE77A00}" dt="2025-07-10T07:45:54.734" v="15" actId="1076"/>
          <ac:picMkLst>
            <pc:docMk/>
            <pc:sldMk cId="3784089036" sldId="256"/>
            <ac:picMk id="5" creationId="{BE685452-D2B2-A572-EF54-8B3D6554F538}"/>
          </ac:picMkLst>
        </pc:picChg>
      </pc:sldChg>
      <pc:sldMasterChg chg="modSp modSldLayout">
        <pc:chgData name="saisonnier Tourisme Culture Patrimoine" userId="S::saisontcp@lesarcssurargens.fr::0ca65382-e596-453e-9522-818d66b87411" providerId="AD" clId="Web-{4E403E74-C941-9C0D-7BEF-DFFF7CE77A00}" dt="2025-07-10T07:40:44.749" v="0"/>
        <pc:sldMasterMkLst>
          <pc:docMk/>
          <pc:sldMasterMk cId="3071127875" sldId="2147483648"/>
        </pc:sldMasterMkLst>
        <pc:spChg chg="mod">
          <ac:chgData name="saisonnier Tourisme Culture Patrimoine" userId="S::saisontcp@lesarcssurargens.fr::0ca65382-e596-453e-9522-818d66b87411" providerId="AD" clId="Web-{4E403E74-C941-9C0D-7BEF-DFFF7CE77A00}" dt="2025-07-10T07:40:44.749" v="0"/>
          <ac:spMkLst>
            <pc:docMk/>
            <pc:sldMasterMk cId="3071127875" sldId="2147483648"/>
            <ac:spMk id="2"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ac:spMk id="3"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ac:spMk id="4"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ac:spMk id="5"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ac:spMk id="6" creationId="{00000000-0000-0000-0000-000000000000}"/>
          </ac:spMkLst>
        </pc:spChg>
        <pc:sldLayoutChg chg="modSp">
          <pc:chgData name="saisonnier Tourisme Culture Patrimoine" userId="S::saisontcp@lesarcssurargens.fr::0ca65382-e596-453e-9522-818d66b87411" providerId="AD" clId="Web-{4E403E74-C941-9C0D-7BEF-DFFF7CE77A00}" dt="2025-07-10T07:40:44.749" v="0"/>
          <pc:sldLayoutMkLst>
            <pc:docMk/>
            <pc:sldMasterMk cId="3071127875" sldId="2147483648"/>
            <pc:sldLayoutMk cId="3310491181" sldId="2147483649"/>
          </pc:sldLayoutMkLst>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3310491181" sldId="2147483649"/>
              <ac:spMk id="2"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3310491181" sldId="2147483649"/>
              <ac:spMk id="3" creationId="{00000000-0000-0000-0000-000000000000}"/>
            </ac:spMkLst>
          </pc:spChg>
        </pc:sldLayoutChg>
        <pc:sldLayoutChg chg="modSp">
          <pc:chgData name="saisonnier Tourisme Culture Patrimoine" userId="S::saisontcp@lesarcssurargens.fr::0ca65382-e596-453e-9522-818d66b87411" providerId="AD" clId="Web-{4E403E74-C941-9C0D-7BEF-DFFF7CE77A00}" dt="2025-07-10T07:40:44.749" v="0"/>
          <pc:sldLayoutMkLst>
            <pc:docMk/>
            <pc:sldMasterMk cId="3071127875" sldId="2147483648"/>
            <pc:sldLayoutMk cId="3466923455" sldId="2147483651"/>
          </pc:sldLayoutMkLst>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3466923455" sldId="2147483651"/>
              <ac:spMk id="2"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3466923455" sldId="2147483651"/>
              <ac:spMk id="3" creationId="{00000000-0000-0000-0000-000000000000}"/>
            </ac:spMkLst>
          </pc:spChg>
        </pc:sldLayoutChg>
        <pc:sldLayoutChg chg="modSp">
          <pc:chgData name="saisonnier Tourisme Culture Patrimoine" userId="S::saisontcp@lesarcssurargens.fr::0ca65382-e596-453e-9522-818d66b87411" providerId="AD" clId="Web-{4E403E74-C941-9C0D-7BEF-DFFF7CE77A00}" dt="2025-07-10T07:40:44.749" v="0"/>
          <pc:sldLayoutMkLst>
            <pc:docMk/>
            <pc:sldMasterMk cId="3071127875" sldId="2147483648"/>
            <pc:sldLayoutMk cId="3747632232" sldId="2147483652"/>
          </pc:sldLayoutMkLst>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3747632232" sldId="2147483652"/>
              <ac:spMk id="3"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3747632232" sldId="2147483652"/>
              <ac:spMk id="4" creationId="{00000000-0000-0000-0000-000000000000}"/>
            </ac:spMkLst>
          </pc:spChg>
        </pc:sldLayoutChg>
        <pc:sldLayoutChg chg="modSp">
          <pc:chgData name="saisonnier Tourisme Culture Patrimoine" userId="S::saisontcp@lesarcssurargens.fr::0ca65382-e596-453e-9522-818d66b87411" providerId="AD" clId="Web-{4E403E74-C941-9C0D-7BEF-DFFF7CE77A00}" dt="2025-07-10T07:40:44.749" v="0"/>
          <pc:sldLayoutMkLst>
            <pc:docMk/>
            <pc:sldMasterMk cId="3071127875" sldId="2147483648"/>
            <pc:sldLayoutMk cId="2611866596" sldId="2147483653"/>
          </pc:sldLayoutMkLst>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2611866596" sldId="2147483653"/>
              <ac:spMk id="2"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2611866596" sldId="2147483653"/>
              <ac:spMk id="3"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2611866596" sldId="2147483653"/>
              <ac:spMk id="4"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2611866596" sldId="2147483653"/>
              <ac:spMk id="5"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2611866596" sldId="2147483653"/>
              <ac:spMk id="6" creationId="{00000000-0000-0000-0000-000000000000}"/>
            </ac:spMkLst>
          </pc:spChg>
        </pc:sldLayoutChg>
        <pc:sldLayoutChg chg="modSp">
          <pc:chgData name="saisonnier Tourisme Culture Patrimoine" userId="S::saisontcp@lesarcssurargens.fr::0ca65382-e596-453e-9522-818d66b87411" providerId="AD" clId="Web-{4E403E74-C941-9C0D-7BEF-DFFF7CE77A00}" dt="2025-07-10T07:40:44.749" v="0"/>
          <pc:sldLayoutMkLst>
            <pc:docMk/>
            <pc:sldMasterMk cId="3071127875" sldId="2147483648"/>
            <pc:sldLayoutMk cId="2706407263" sldId="2147483656"/>
          </pc:sldLayoutMkLst>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2706407263" sldId="2147483656"/>
              <ac:spMk id="2"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2706407263" sldId="2147483656"/>
              <ac:spMk id="3"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2706407263" sldId="2147483656"/>
              <ac:spMk id="4" creationId="{00000000-0000-0000-0000-000000000000}"/>
            </ac:spMkLst>
          </pc:spChg>
        </pc:sldLayoutChg>
        <pc:sldLayoutChg chg="modSp">
          <pc:chgData name="saisonnier Tourisme Culture Patrimoine" userId="S::saisontcp@lesarcssurargens.fr::0ca65382-e596-453e-9522-818d66b87411" providerId="AD" clId="Web-{4E403E74-C941-9C0D-7BEF-DFFF7CE77A00}" dt="2025-07-10T07:40:44.749" v="0"/>
          <pc:sldLayoutMkLst>
            <pc:docMk/>
            <pc:sldMasterMk cId="3071127875" sldId="2147483648"/>
            <pc:sldLayoutMk cId="1610903340" sldId="2147483657"/>
          </pc:sldLayoutMkLst>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1610903340" sldId="2147483657"/>
              <ac:spMk id="2"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1610903340" sldId="2147483657"/>
              <ac:spMk id="3"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1610903340" sldId="2147483657"/>
              <ac:spMk id="4" creationId="{00000000-0000-0000-0000-000000000000}"/>
            </ac:spMkLst>
          </pc:spChg>
        </pc:sldLayoutChg>
        <pc:sldLayoutChg chg="modSp">
          <pc:chgData name="saisonnier Tourisme Culture Patrimoine" userId="S::saisontcp@lesarcssurargens.fr::0ca65382-e596-453e-9522-818d66b87411" providerId="AD" clId="Web-{4E403E74-C941-9C0D-7BEF-DFFF7CE77A00}" dt="2025-07-10T07:40:44.749" v="0"/>
          <pc:sldLayoutMkLst>
            <pc:docMk/>
            <pc:sldMasterMk cId="3071127875" sldId="2147483648"/>
            <pc:sldLayoutMk cId="1902177510" sldId="2147483659"/>
          </pc:sldLayoutMkLst>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1902177510" sldId="2147483659"/>
              <ac:spMk id="2" creationId="{00000000-0000-0000-0000-000000000000}"/>
            </ac:spMkLst>
          </pc:spChg>
          <pc:spChg chg="mod">
            <ac:chgData name="saisonnier Tourisme Culture Patrimoine" userId="S::saisontcp@lesarcssurargens.fr::0ca65382-e596-453e-9522-818d66b87411" providerId="AD" clId="Web-{4E403E74-C941-9C0D-7BEF-DFFF7CE77A00}" dt="2025-07-10T07:40:44.749" v="0"/>
            <ac:spMkLst>
              <pc:docMk/>
              <pc:sldMasterMk cId="3071127875" sldId="2147483648"/>
              <pc:sldLayoutMk cId="1902177510" sldId="2147483659"/>
              <ac:spMk id="3" creationId="{00000000-0000-0000-0000-000000000000}"/>
            </ac:spMkLst>
          </pc:spChg>
        </pc:sldLayoutChg>
      </pc:sldMasterChg>
    </pc:docChg>
  </pc:docChgLst>
  <pc:docChgLst>
    <pc:chgData name="saisonnier Tourisme Culture Patrimoine" userId="S::saisontcp@lesarcssurargens.fr::0ca65382-e596-453e-9522-818d66b87411" providerId="AD" clId="Web-{6FCECA9D-90FC-89CD-B679-277C568ECA74}"/>
    <pc:docChg chg="modSld">
      <pc:chgData name="saisonnier Tourisme Culture Patrimoine" userId="S::saisontcp@lesarcssurargens.fr::0ca65382-e596-453e-9522-818d66b87411" providerId="AD" clId="Web-{6FCECA9D-90FC-89CD-B679-277C568ECA74}" dt="2025-07-12T13:58:49.428" v="5" actId="20577"/>
      <pc:docMkLst>
        <pc:docMk/>
      </pc:docMkLst>
      <pc:sldChg chg="modSp">
        <pc:chgData name="saisonnier Tourisme Culture Patrimoine" userId="S::saisontcp@lesarcssurargens.fr::0ca65382-e596-453e-9522-818d66b87411" providerId="AD" clId="Web-{6FCECA9D-90FC-89CD-B679-277C568ECA74}" dt="2025-07-12T13:58:26.396" v="0" actId="14100"/>
        <pc:sldMkLst>
          <pc:docMk/>
          <pc:sldMk cId="3784089036" sldId="256"/>
        </pc:sldMkLst>
        <pc:spChg chg="mod">
          <ac:chgData name="saisonnier Tourisme Culture Patrimoine" userId="S::saisontcp@lesarcssurargens.fr::0ca65382-e596-453e-9522-818d66b87411" providerId="AD" clId="Web-{6FCECA9D-90FC-89CD-B679-277C568ECA74}" dt="2025-07-12T13:58:26.396" v="0" actId="14100"/>
          <ac:spMkLst>
            <pc:docMk/>
            <pc:sldMk cId="3784089036" sldId="256"/>
            <ac:spMk id="4" creationId="{861CBA20-35C6-6C82-4E4D-891AE03646B9}"/>
          </ac:spMkLst>
        </pc:spChg>
      </pc:sldChg>
      <pc:sldChg chg="modSp">
        <pc:chgData name="saisonnier Tourisme Culture Patrimoine" userId="S::saisontcp@lesarcssurargens.fr::0ca65382-e596-453e-9522-818d66b87411" providerId="AD" clId="Web-{6FCECA9D-90FC-89CD-B679-277C568ECA74}" dt="2025-07-12T13:58:49.428" v="5" actId="20577"/>
        <pc:sldMkLst>
          <pc:docMk/>
          <pc:sldMk cId="910191566" sldId="257"/>
        </pc:sldMkLst>
        <pc:spChg chg="mod">
          <ac:chgData name="saisonnier Tourisme Culture Patrimoine" userId="S::saisontcp@lesarcssurargens.fr::0ca65382-e596-453e-9522-818d66b87411" providerId="AD" clId="Web-{6FCECA9D-90FC-89CD-B679-277C568ECA74}" dt="2025-07-12T13:58:49.428" v="5" actId="20577"/>
          <ac:spMkLst>
            <pc:docMk/>
            <pc:sldMk cId="910191566" sldId="257"/>
            <ac:spMk id="4" creationId="{A8234DFD-7B17-AA35-0710-2842AF1A8C29}"/>
          </ac:spMkLst>
        </pc:spChg>
        <pc:picChg chg="mod">
          <ac:chgData name="saisonnier Tourisme Culture Patrimoine" userId="S::saisontcp@lesarcssurargens.fr::0ca65382-e596-453e-9522-818d66b87411" providerId="AD" clId="Web-{6FCECA9D-90FC-89CD-B679-277C568ECA74}" dt="2025-07-12T13:58:39.662" v="1" actId="14100"/>
          <ac:picMkLst>
            <pc:docMk/>
            <pc:sldMk cId="910191566" sldId="257"/>
            <ac:picMk id="7" creationId="{4E749BC0-AC28-DA1E-411A-A56D01FABE11}"/>
          </ac:picMkLst>
        </pc:picChg>
      </pc:sldChg>
    </pc:docChg>
  </pc:docChgLst>
  <pc:docChgLst>
    <pc:chgData name="saisonnier Tourisme Culture Patrimoine" userId="S::saisontcp@lesarcssurargens.fr::0ca65382-e596-453e-9522-818d66b87411" providerId="AD" clId="Web-{D0EC6C17-B0DC-EB1F-2F01-4E5E5DC58AD8}"/>
    <pc:docChg chg="addSld modSld">
      <pc:chgData name="saisonnier Tourisme Culture Patrimoine" userId="S::saisontcp@lesarcssurargens.fr::0ca65382-e596-453e-9522-818d66b87411" providerId="AD" clId="Web-{D0EC6C17-B0DC-EB1F-2F01-4E5E5DC58AD8}" dt="2025-07-12T13:48:19.185" v="73" actId="14100"/>
      <pc:docMkLst>
        <pc:docMk/>
      </pc:docMkLst>
      <pc:sldChg chg="addSp delSp modSp">
        <pc:chgData name="saisonnier Tourisme Culture Patrimoine" userId="S::saisontcp@lesarcssurargens.fr::0ca65382-e596-453e-9522-818d66b87411" providerId="AD" clId="Web-{D0EC6C17-B0DC-EB1F-2F01-4E5E5DC58AD8}" dt="2025-07-12T13:45:09.915" v="33" actId="14100"/>
        <pc:sldMkLst>
          <pc:docMk/>
          <pc:sldMk cId="3784089036" sldId="256"/>
        </pc:sldMkLst>
        <pc:spChg chg="add mod">
          <ac:chgData name="saisonnier Tourisme Culture Patrimoine" userId="S::saisontcp@lesarcssurargens.fr::0ca65382-e596-453e-9522-818d66b87411" providerId="AD" clId="Web-{D0EC6C17-B0DC-EB1F-2F01-4E5E5DC58AD8}" dt="2025-07-12T13:45:09.915" v="33" actId="14100"/>
          <ac:spMkLst>
            <pc:docMk/>
            <pc:sldMk cId="3784089036" sldId="256"/>
            <ac:spMk id="3" creationId="{DD74D1A1-8AF3-4B1F-CA3C-4A1E32A04021}"/>
          </ac:spMkLst>
        </pc:spChg>
        <pc:spChg chg="del mod">
          <ac:chgData name="saisonnier Tourisme Culture Patrimoine" userId="S::saisontcp@lesarcssurargens.fr::0ca65382-e596-453e-9522-818d66b87411" providerId="AD" clId="Web-{D0EC6C17-B0DC-EB1F-2F01-4E5E5DC58AD8}" dt="2025-07-12T13:43:20.430" v="4"/>
          <ac:spMkLst>
            <pc:docMk/>
            <pc:sldMk cId="3784089036" sldId="256"/>
            <ac:spMk id="8" creationId="{F1237D53-0364-5EEE-81C9-BA74D5034399}"/>
          </ac:spMkLst>
        </pc:spChg>
        <pc:picChg chg="add mod">
          <ac:chgData name="saisonnier Tourisme Culture Patrimoine" userId="S::saisontcp@lesarcssurargens.fr::0ca65382-e596-453e-9522-818d66b87411" providerId="AD" clId="Web-{D0EC6C17-B0DC-EB1F-2F01-4E5E5DC58AD8}" dt="2025-07-12T13:44:19.602" v="10" actId="14100"/>
          <ac:picMkLst>
            <pc:docMk/>
            <pc:sldMk cId="3784089036" sldId="256"/>
            <ac:picMk id="2" creationId="{0824824C-0080-7432-E88B-4BC88CE529DB}"/>
          </ac:picMkLst>
        </pc:picChg>
        <pc:picChg chg="del mod">
          <ac:chgData name="saisonnier Tourisme Culture Patrimoine" userId="S::saisontcp@lesarcssurargens.fr::0ca65382-e596-453e-9522-818d66b87411" providerId="AD" clId="Web-{D0EC6C17-B0DC-EB1F-2F01-4E5E5DC58AD8}" dt="2025-07-12T13:44:09.665" v="7"/>
          <ac:picMkLst>
            <pc:docMk/>
            <pc:sldMk cId="3784089036" sldId="256"/>
            <ac:picMk id="6" creationId="{2022628A-4D18-9D11-5E9A-4D34B435AF71}"/>
          </ac:picMkLst>
        </pc:picChg>
        <pc:picChg chg="add del mod">
          <ac:chgData name="saisonnier Tourisme Culture Patrimoine" userId="S::saisontcp@lesarcssurargens.fr::0ca65382-e596-453e-9522-818d66b87411" providerId="AD" clId="Web-{D0EC6C17-B0DC-EB1F-2F01-4E5E5DC58AD8}" dt="2025-07-12T13:44:40.227" v="23"/>
          <ac:picMkLst>
            <pc:docMk/>
            <pc:sldMk cId="3784089036" sldId="256"/>
            <ac:picMk id="7" creationId="{A85B8B86-BDBA-72ED-9311-3D167FD7EF87}"/>
          </ac:picMkLst>
        </pc:picChg>
      </pc:sldChg>
      <pc:sldChg chg="addSp delSp modSp new">
        <pc:chgData name="saisonnier Tourisme Culture Patrimoine" userId="S::saisontcp@lesarcssurargens.fr::0ca65382-e596-453e-9522-818d66b87411" providerId="AD" clId="Web-{D0EC6C17-B0DC-EB1F-2F01-4E5E5DC58AD8}" dt="2025-07-12T13:48:19.185" v="73" actId="14100"/>
        <pc:sldMkLst>
          <pc:docMk/>
          <pc:sldMk cId="910191566" sldId="257"/>
        </pc:sldMkLst>
        <pc:spChg chg="del">
          <ac:chgData name="saisonnier Tourisme Culture Patrimoine" userId="S::saisontcp@lesarcssurargens.fr::0ca65382-e596-453e-9522-818d66b87411" providerId="AD" clId="Web-{D0EC6C17-B0DC-EB1F-2F01-4E5E5DC58AD8}" dt="2025-07-12T13:45:23.044" v="35"/>
          <ac:spMkLst>
            <pc:docMk/>
            <pc:sldMk cId="910191566" sldId="257"/>
            <ac:spMk id="2" creationId="{343FB9E3-5237-4313-2383-DBA378927E34}"/>
          </ac:spMkLst>
        </pc:spChg>
        <pc:spChg chg="del mod">
          <ac:chgData name="saisonnier Tourisme Culture Patrimoine" userId="S::saisontcp@lesarcssurargens.fr::0ca65382-e596-453e-9522-818d66b87411" providerId="AD" clId="Web-{D0EC6C17-B0DC-EB1F-2F01-4E5E5DC58AD8}" dt="2025-07-12T13:45:32.028" v="38"/>
          <ac:spMkLst>
            <pc:docMk/>
            <pc:sldMk cId="910191566" sldId="257"/>
            <ac:spMk id="3" creationId="{0AF1A758-6989-461F-8B64-08590B3CEBE8}"/>
          </ac:spMkLst>
        </pc:spChg>
        <pc:spChg chg="add mod">
          <ac:chgData name="saisonnier Tourisme Culture Patrimoine" userId="S::saisontcp@lesarcssurargens.fr::0ca65382-e596-453e-9522-818d66b87411" providerId="AD" clId="Web-{D0EC6C17-B0DC-EB1F-2F01-4E5E5DC58AD8}" dt="2025-07-12T13:46:17.982" v="61" actId="14100"/>
          <ac:spMkLst>
            <pc:docMk/>
            <pc:sldMk cId="910191566" sldId="257"/>
            <ac:spMk id="4" creationId="{A8234DFD-7B17-AA35-0710-2842AF1A8C29}"/>
          </ac:spMkLst>
        </pc:spChg>
        <pc:spChg chg="add del mod">
          <ac:chgData name="saisonnier Tourisme Culture Patrimoine" userId="S::saisontcp@lesarcssurargens.fr::0ca65382-e596-453e-9522-818d66b87411" providerId="AD" clId="Web-{D0EC6C17-B0DC-EB1F-2F01-4E5E5DC58AD8}" dt="2025-07-12T13:47:36.357" v="70"/>
          <ac:spMkLst>
            <pc:docMk/>
            <pc:sldMk cId="910191566" sldId="257"/>
            <ac:spMk id="6" creationId="{AC847613-138A-E378-56A9-63AC4B5546CD}"/>
          </ac:spMkLst>
        </pc:spChg>
        <pc:picChg chg="add del mod">
          <ac:chgData name="saisonnier Tourisme Culture Patrimoine" userId="S::saisontcp@lesarcssurargens.fr::0ca65382-e596-453e-9522-818d66b87411" providerId="AD" clId="Web-{D0EC6C17-B0DC-EB1F-2F01-4E5E5DC58AD8}" dt="2025-07-12T13:47:30.201" v="65"/>
          <ac:picMkLst>
            <pc:docMk/>
            <pc:sldMk cId="910191566" sldId="257"/>
            <ac:picMk id="5" creationId="{5024F3A0-35B5-7604-B8D4-6CCD7075C4A9}"/>
          </ac:picMkLst>
        </pc:picChg>
        <pc:picChg chg="add mod">
          <ac:chgData name="saisonnier Tourisme Culture Patrimoine" userId="S::saisontcp@lesarcssurargens.fr::0ca65382-e596-453e-9522-818d66b87411" providerId="AD" clId="Web-{D0EC6C17-B0DC-EB1F-2F01-4E5E5DC58AD8}" dt="2025-07-12T13:48:19.185" v="73" actId="14100"/>
          <ac:picMkLst>
            <pc:docMk/>
            <pc:sldMk cId="910191566" sldId="257"/>
            <ac:picMk id="7" creationId="{4E749BC0-AC28-DA1E-411A-A56D01FABE11}"/>
          </ac:picMkLst>
        </pc:picChg>
      </pc:sldChg>
    </pc:docChg>
  </pc:docChgLst>
  <pc:docChgLst>
    <pc:chgData name="saisonnier Tourisme Culture Patrimoine" userId="S::saisontcp@lesarcssurargens.fr::0ca65382-e596-453e-9522-818d66b87411" providerId="AD" clId="Web-{DC97EB90-E77E-5BC5-6281-EF4A79B99018}"/>
    <pc:docChg chg="modSld">
      <pc:chgData name="saisonnier Tourisme Culture Patrimoine" userId="S::saisontcp@lesarcssurargens.fr::0ca65382-e596-453e-9522-818d66b87411" providerId="AD" clId="Web-{DC97EB90-E77E-5BC5-6281-EF4A79B99018}" dt="2025-07-12T13:53:07.115" v="1" actId="14100"/>
      <pc:docMkLst>
        <pc:docMk/>
      </pc:docMkLst>
      <pc:sldChg chg="modSp">
        <pc:chgData name="saisonnier Tourisme Culture Patrimoine" userId="S::saisontcp@lesarcssurargens.fr::0ca65382-e596-453e-9522-818d66b87411" providerId="AD" clId="Web-{DC97EB90-E77E-5BC5-6281-EF4A79B99018}" dt="2025-07-12T13:53:07.115" v="1" actId="14100"/>
        <pc:sldMkLst>
          <pc:docMk/>
          <pc:sldMk cId="3784089036" sldId="256"/>
        </pc:sldMkLst>
        <pc:picChg chg="mod">
          <ac:chgData name="saisonnier Tourisme Culture Patrimoine" userId="S::saisontcp@lesarcssurargens.fr::0ca65382-e596-453e-9522-818d66b87411" providerId="AD" clId="Web-{DC97EB90-E77E-5BC5-6281-EF4A79B99018}" dt="2025-07-12T13:53:07.115" v="1" actId="14100"/>
          <ac:picMkLst>
            <pc:docMk/>
            <pc:sldMk cId="3784089036" sldId="256"/>
            <ac:picMk id="2" creationId="{0824824C-0080-7432-E88B-4BC88CE529DB}"/>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22/09/2025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22/09/2025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22/09/2025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22/09/2025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‹N°›</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861CBA20-35C6-6C82-4E4D-891AE03646B9}"/>
              </a:ext>
            </a:extLst>
          </p:cNvPr>
          <p:cNvSpPr>
            <a:spLocks noGrp="1"/>
          </p:cNvSpPr>
          <p:nvPr/>
        </p:nvSpPr>
        <p:spPr>
          <a:xfrm>
            <a:off x="69849" y="1018793"/>
            <a:ext cx="6734925" cy="924545"/>
          </a:xfrm>
          <a:prstGeom prst="rect">
            <a:avLst/>
          </a:prstGeom>
          <a:solidFill>
            <a:srgbClr val="3366CC">
              <a:alpha val="50196"/>
            </a:srgbClr>
          </a:solidFill>
        </p:spPr>
        <p:txBody>
          <a:bodyPr vert="horz" lIns="91440" tIns="45720" rIns="91440" bIns="45720" rtlCol="0" anchor="b">
            <a:normAutofit/>
          </a:bodyPr>
          <a:lstStyle>
            <a:lvl1pPr algn="ctr" defTabSz="755934" rtl="0" eaLnBrk="1" latinLnBrk="0" hangingPunct="1">
              <a:lnSpc>
                <a:spcPct val="90000"/>
              </a:lnSpc>
              <a:spcBef>
                <a:spcPct val="0"/>
              </a:spcBef>
              <a:buNone/>
              <a:defRPr sz="4960" kern="1200">
                <a:solidFill>
                  <a:schemeClr val="tx1"/>
                </a:solidFill>
                <a:latin typeface="+mj-lt"/>
                <a:ea typeface="+mj-ea"/>
                <a:cs typeface="+mj-cs"/>
              </a:defRPr>
            </a:lvl1pPr>
          </a:lstStyle>
          <a:p>
            <a:r>
              <a:rPr lang="fr-FR" sz="5400" dirty="0"/>
              <a:t>Le Parage</a:t>
            </a:r>
          </a:p>
        </p:txBody>
      </p:sp>
      <p:pic>
        <p:nvPicPr>
          <p:cNvPr id="5" name="Picture 4" descr="Une image contenant Graphique, capture d’écran, graphisme, Police&#10;&#10;Le contenu généré par l’IA peut être incorrect.">
            <a:extLst>
              <a:ext uri="{FF2B5EF4-FFF2-40B4-BE49-F238E27FC236}">
                <a16:creationId xmlns:a16="http://schemas.microsoft.com/office/drawing/2014/main" id="{BE685452-D2B2-A572-EF54-8B3D6554F538}"/>
              </a:ext>
            </a:extLst>
          </p:cNvPr>
          <p:cNvPicPr>
            <a:picLocks noChangeAspect="1"/>
          </p:cNvPicPr>
          <p:nvPr/>
        </p:nvPicPr>
        <p:blipFill>
          <a:blip r:embed="rId2"/>
          <a:stretch>
            <a:fillRect/>
          </a:stretch>
        </p:blipFill>
        <p:spPr>
          <a:xfrm>
            <a:off x="65332" y="340946"/>
            <a:ext cx="2428875" cy="685800"/>
          </a:xfrm>
          <a:prstGeom prst="rect">
            <a:avLst/>
          </a:prstGeom>
        </p:spPr>
      </p:pic>
      <p:pic>
        <p:nvPicPr>
          <p:cNvPr id="2" name="Picture 1" descr="PARAGE 1.jpg">
            <a:extLst>
              <a:ext uri="{FF2B5EF4-FFF2-40B4-BE49-F238E27FC236}">
                <a16:creationId xmlns:a16="http://schemas.microsoft.com/office/drawing/2014/main" id="{0824824C-0080-7432-E88B-4BC88CE529DB}"/>
              </a:ext>
            </a:extLst>
          </p:cNvPr>
          <p:cNvPicPr>
            <a:picLocks noChangeAspect="1"/>
          </p:cNvPicPr>
          <p:nvPr/>
        </p:nvPicPr>
        <p:blipFill>
          <a:blip r:embed="rId3"/>
          <a:stretch>
            <a:fillRect/>
          </a:stretch>
        </p:blipFill>
        <p:spPr>
          <a:xfrm>
            <a:off x="64558" y="2375430"/>
            <a:ext cx="6745817" cy="4596341"/>
          </a:xfrm>
          <a:prstGeom prst="rect">
            <a:avLst/>
          </a:prstGeom>
        </p:spPr>
      </p:pic>
      <p:sp>
        <p:nvSpPr>
          <p:cNvPr id="3" name="TextBox 2">
            <a:extLst>
              <a:ext uri="{FF2B5EF4-FFF2-40B4-BE49-F238E27FC236}">
                <a16:creationId xmlns:a16="http://schemas.microsoft.com/office/drawing/2014/main" id="{DD74D1A1-8AF3-4B1F-CA3C-4A1E32A04021}"/>
              </a:ext>
            </a:extLst>
          </p:cNvPr>
          <p:cNvSpPr txBox="1"/>
          <p:nvPr/>
        </p:nvSpPr>
        <p:spPr>
          <a:xfrm>
            <a:off x="64016" y="7582829"/>
            <a:ext cx="6743183"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alibri"/>
                <a:ea typeface="Calibri"/>
                <a:cs typeface="Calibri"/>
              </a:rPr>
              <a:t>En résumé,</a:t>
            </a:r>
          </a:p>
          <a:p>
            <a:endParaRPr lang="en-US" sz="2400" dirty="0">
              <a:latin typeface="Calibri"/>
              <a:ea typeface="Calibri"/>
              <a:cs typeface="Calibri"/>
            </a:endParaRPr>
          </a:p>
          <a:p>
            <a:r>
              <a:rPr lang="fr-FR" sz="2800" dirty="0"/>
              <a:t>Un acte rédigé le 8 juillet 1150 fait l’inventaire, à l’intérieur du castrum, des maisons et des terres composant le domaine du Comte de Provence. </a:t>
            </a:r>
            <a:endParaRPr lang="en-US" sz="2800" dirty="0">
              <a:latin typeface="Calibri"/>
              <a:ea typeface="Calibri"/>
              <a:cs typeface="Calibri"/>
            </a:endParaRP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8234DFD-7B17-AA35-0710-2842AF1A8C29}"/>
              </a:ext>
            </a:extLst>
          </p:cNvPr>
          <p:cNvSpPr txBox="1"/>
          <p:nvPr/>
        </p:nvSpPr>
        <p:spPr>
          <a:xfrm>
            <a:off x="2891" y="-414"/>
            <a:ext cx="6840653" cy="68634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t>Pour </a:t>
            </a:r>
            <a:r>
              <a:rPr lang="en-US" sz="2400" b="1" dirty="0" err="1"/>
              <a:t>en</a:t>
            </a:r>
            <a:r>
              <a:rPr lang="en-US" sz="2400" b="1" dirty="0"/>
              <a:t> savoir plus,</a:t>
            </a:r>
          </a:p>
          <a:p>
            <a:endParaRPr lang="en-US" dirty="0"/>
          </a:p>
          <a:p>
            <a:pPr fontAlgn="base"/>
            <a:r>
              <a:rPr lang="fr-FR" dirty="0"/>
              <a:t>Le castrum correspond, au XIIe siècle, à la partie située au nord du château, entourée d’une enceinte fortifiée, c'est-à-dire les actuelles places du Château et </a:t>
            </a:r>
            <a:r>
              <a:rPr lang="fr-FR" dirty="0" err="1"/>
              <a:t>Clinchard</a:t>
            </a:r>
            <a:r>
              <a:rPr lang="fr-FR" dirty="0"/>
              <a:t>.  </a:t>
            </a:r>
          </a:p>
          <a:p>
            <a:pPr fontAlgn="base"/>
            <a:r>
              <a:rPr lang="fr-FR" dirty="0"/>
              <a:t>On y dénombre huit maisons et deux « </a:t>
            </a:r>
            <a:r>
              <a:rPr lang="fr-FR" dirty="0" err="1"/>
              <a:t>casaux</a:t>
            </a:r>
            <a:r>
              <a:rPr lang="fr-FR" dirty="0"/>
              <a:t> », ce qui signifie en ancien occitan une maison ruinée.  </a:t>
            </a:r>
          </a:p>
          <a:p>
            <a:pPr fontAlgn="base"/>
            <a:r>
              <a:rPr lang="fr-FR" dirty="0"/>
              <a:t>Or le comte ne possède que le quart de la seigneurie des Arcs. On peut donc supposer que le castrum se compose d’une quarantaine de constructions, ce qui est d’ailleurs toujours le cas, à peu de différences près, sur le cadastre Napoléonien du XIXe siècle.  </a:t>
            </a:r>
          </a:p>
          <a:p>
            <a:pPr fontAlgn="base"/>
            <a:r>
              <a:rPr lang="fr-FR" dirty="0"/>
              <a:t>Il est vraisemblable, qu’à cette époque là, les coseigneurs résident également dans le castrum.  </a:t>
            </a:r>
          </a:p>
          <a:p>
            <a:pPr fontAlgn="base"/>
            <a:endParaRPr lang="fr-FR" dirty="0"/>
          </a:p>
          <a:p>
            <a:pPr fontAlgn="base"/>
            <a:r>
              <a:rPr lang="fr-FR" dirty="0"/>
              <a:t>C’est pourquoi le quartier porte le nom de Parage. </a:t>
            </a:r>
            <a:r>
              <a:rPr lang="fr-FR" dirty="0" err="1"/>
              <a:t>Paratge</a:t>
            </a:r>
            <a:r>
              <a:rPr lang="fr-FR" dirty="0"/>
              <a:t>, en ancien occitan signifiant noblesse, il s’agit ici du lieu habité par les nobles, clairement séparé, par une enceinte, du village situé en contrebas et composé essentiellement de paysans.   </a:t>
            </a:r>
          </a:p>
          <a:p>
            <a:pPr fontAlgn="base"/>
            <a:r>
              <a:rPr lang="fr-FR" dirty="0"/>
              <a:t>Au XIIe siècle, les maisons rurales, dans la plaine, sont également une quarantaine.  </a:t>
            </a:r>
          </a:p>
          <a:p>
            <a:pPr fontAlgn="base"/>
            <a:endParaRPr lang="fr-FR" dirty="0"/>
          </a:p>
          <a:p>
            <a:pPr fontAlgn="base"/>
            <a:r>
              <a:rPr lang="fr-FR" dirty="0"/>
              <a:t>Les photos représentent la maquette de Alain Durdu, actuellement exposée dans la chapelle St Pierre.  </a:t>
            </a:r>
          </a:p>
          <a:p>
            <a:endParaRPr lang="en-US" sz="2000" dirty="0">
              <a:latin typeface="Calibri"/>
              <a:ea typeface="Calibri"/>
              <a:cs typeface="Calibri"/>
            </a:endParaRPr>
          </a:p>
        </p:txBody>
      </p:sp>
      <p:pic>
        <p:nvPicPr>
          <p:cNvPr id="7" name="Picture 6" descr="PARAGE 3.jpg">
            <a:extLst>
              <a:ext uri="{FF2B5EF4-FFF2-40B4-BE49-F238E27FC236}">
                <a16:creationId xmlns:a16="http://schemas.microsoft.com/office/drawing/2014/main" id="{4E749BC0-AC28-DA1E-411A-A56D01FABE11}"/>
              </a:ext>
            </a:extLst>
          </p:cNvPr>
          <p:cNvPicPr>
            <a:picLocks noChangeAspect="1"/>
          </p:cNvPicPr>
          <p:nvPr/>
        </p:nvPicPr>
        <p:blipFill>
          <a:blip r:embed="rId2"/>
          <a:stretch>
            <a:fillRect/>
          </a:stretch>
        </p:blipFill>
        <p:spPr>
          <a:xfrm>
            <a:off x="9965" y="6863003"/>
            <a:ext cx="6826504" cy="4569629"/>
          </a:xfrm>
          <a:prstGeom prst="rect">
            <a:avLst/>
          </a:prstGeom>
        </p:spPr>
      </p:pic>
    </p:spTree>
    <p:extLst>
      <p:ext uri="{BB962C8B-B14F-4D97-AF65-F5344CB8AC3E}">
        <p14:creationId xmlns:p14="http://schemas.microsoft.com/office/powerpoint/2010/main" val="91019156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4A8A4A-BD83-4C7F-9234-C44ED49FB638}">
  <ds:schemaRefs>
    <ds:schemaRef ds:uri="http://schemas.microsoft.com/sharepoint/v3/contenttype/forms"/>
  </ds:schemaRefs>
</ds:datastoreItem>
</file>

<file path=customXml/itemProps2.xml><?xml version="1.0" encoding="utf-8"?>
<ds:datastoreItem xmlns:ds="http://schemas.openxmlformats.org/officeDocument/2006/customXml" ds:itemID="{C3C51D48-CF6E-4F1B-8EC7-839AAC903E18}">
  <ds:schemaRefs>
    <ds:schemaRef ds:uri="http://schemas.microsoft.com/office/2006/metadata/properties"/>
    <ds:schemaRef ds:uri="http://schemas.microsoft.com/office/infopath/2007/PartnerControls"/>
    <ds:schemaRef ds:uri="f4c7469f-ea08-4a28-abbd-883824f19f6c"/>
    <ds:schemaRef ds:uri="43590ac0-9243-467b-ab7d-a880e2fba6e9"/>
  </ds:schemaRefs>
</ds:datastoreItem>
</file>

<file path=customXml/itemProps3.xml><?xml version="1.0" encoding="utf-8"?>
<ds:datastoreItem xmlns:ds="http://schemas.openxmlformats.org/officeDocument/2006/customXml" ds:itemID="{6DDAA834-D35E-4EB1-9491-EF52224F72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c7469f-ea08-4a28-abbd-883824f19f6c"/>
    <ds:schemaRef ds:uri="43590ac0-9243-467b-ab7d-a880e2fba6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236</Words>
  <Application>Microsoft Office PowerPoint</Application>
  <PresentationFormat>Grand écran</PresentationFormat>
  <Paragraphs>15</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Aptos</vt:lpstr>
      <vt:lpstr>Aptos Display</vt:lpstr>
      <vt:lpstr>Arial</vt:lpstr>
      <vt:lpstr>Calibri</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COLLET Laurene</cp:lastModifiedBy>
  <cp:revision>57</cp:revision>
  <dcterms:created xsi:type="dcterms:W3CDTF">2025-07-10T07:40:34Z</dcterms:created>
  <dcterms:modified xsi:type="dcterms:W3CDTF">2025-09-22T10:11:59Z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0x010100FDCF7233F6F4F749B98EBCA55174F2BE</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