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D94E95-32A1-A24C-2242-43F210BD823D}" v="86" dt="2025-07-23T07:19:24.3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sonnier Tourisme Culture Patrimoine" userId="S::saisontcp@lesarcssurargens.fr::0ca65382-e596-453e-9522-818d66b87411" providerId="AD" clId="Web-{8BD94E95-32A1-A24C-2242-43F210BD823D}"/>
    <pc:docChg chg="mod addSld modSld modMainMaster setSldSz">
      <pc:chgData name="saisonnier Tourisme Culture Patrimoine" userId="S::saisontcp@lesarcssurargens.fr::0ca65382-e596-453e-9522-818d66b87411" providerId="AD" clId="Web-{8BD94E95-32A1-A24C-2242-43F210BD823D}" dt="2025-07-23T07:19:24.366" v="76" actId="1076"/>
      <pc:docMkLst>
        <pc:docMk/>
      </pc:docMkLst>
      <pc:sldChg chg="addSp delSp modSp">
        <pc:chgData name="saisonnier Tourisme Culture Patrimoine" userId="S::saisontcp@lesarcssurargens.fr::0ca65382-e596-453e-9522-818d66b87411" providerId="AD" clId="Web-{8BD94E95-32A1-A24C-2242-43F210BD823D}" dt="2025-07-23T07:19:01.037" v="68"/>
        <pc:sldMkLst>
          <pc:docMk/>
          <pc:sldMk cId="3784089036" sldId="256"/>
        </pc:sldMkLst>
        <pc:spChg chg="del">
          <ac:chgData name="saisonnier Tourisme Culture Patrimoine" userId="S::saisontcp@lesarcssurargens.fr::0ca65382-e596-453e-9522-818d66b87411" providerId="AD" clId="Web-{8BD94E95-32A1-A24C-2242-43F210BD823D}" dt="2025-07-23T07:15:33.831" v="2"/>
          <ac:spMkLst>
            <pc:docMk/>
            <pc:sldMk cId="3784089036" sldId="256"/>
            <ac:spMk id="2" creationId="{00000000-0000-0000-0000-000000000000}"/>
          </ac:spMkLst>
        </pc:spChg>
        <pc:spChg chg="del">
          <ac:chgData name="saisonnier Tourisme Culture Patrimoine" userId="S::saisontcp@lesarcssurargens.fr::0ca65382-e596-453e-9522-818d66b87411" providerId="AD" clId="Web-{8BD94E95-32A1-A24C-2242-43F210BD823D}" dt="2025-07-23T07:15:33.831" v="1"/>
          <ac:spMkLst>
            <pc:docMk/>
            <pc:sldMk cId="3784089036" sldId="256"/>
            <ac:spMk id="3" creationId="{00000000-0000-0000-0000-000000000000}"/>
          </ac:spMkLst>
        </pc:spChg>
        <pc:spChg chg="add mod">
          <ac:chgData name="saisonnier Tourisme Culture Patrimoine" userId="S::saisontcp@lesarcssurargens.fr::0ca65382-e596-453e-9522-818d66b87411" providerId="AD" clId="Web-{8BD94E95-32A1-A24C-2242-43F210BD823D}" dt="2025-07-23T07:16:15.191" v="8" actId="20577"/>
          <ac:spMkLst>
            <pc:docMk/>
            <pc:sldMk cId="3784089036" sldId="256"/>
            <ac:spMk id="5" creationId="{9C9CF4B5-667E-5FAE-0A88-30F87F117825}"/>
          </ac:spMkLst>
        </pc:spChg>
        <pc:picChg chg="add mod">
          <ac:chgData name="saisonnier Tourisme Culture Patrimoine" userId="S::saisontcp@lesarcssurargens.fr::0ca65382-e596-453e-9522-818d66b87411" providerId="AD" clId="Web-{8BD94E95-32A1-A24C-2242-43F210BD823D}" dt="2025-07-23T07:15:55.769" v="4" actId="1076"/>
          <ac:picMkLst>
            <pc:docMk/>
            <pc:sldMk cId="3784089036" sldId="256"/>
            <ac:picMk id="4" creationId="{08C9C761-8FD9-36A5-AA39-F8471EC86951}"/>
          </ac:picMkLst>
        </pc:picChg>
        <pc:picChg chg="add del mod">
          <ac:chgData name="saisonnier Tourisme Culture Patrimoine" userId="S::saisontcp@lesarcssurargens.fr::0ca65382-e596-453e-9522-818d66b87411" providerId="AD" clId="Web-{8BD94E95-32A1-A24C-2242-43F210BD823D}" dt="2025-07-23T07:19:01.037" v="68"/>
          <ac:picMkLst>
            <pc:docMk/>
            <pc:sldMk cId="3784089036" sldId="256"/>
            <ac:picMk id="6" creationId="{578EFA51-F4F1-8940-BF5B-A4222C2498D2}"/>
          </ac:picMkLst>
        </pc:picChg>
        <pc:picChg chg="add mod">
          <ac:chgData name="saisonnier Tourisme Culture Patrimoine" userId="S::saisontcp@lesarcssurargens.fr::0ca65382-e596-453e-9522-818d66b87411" providerId="AD" clId="Web-{8BD94E95-32A1-A24C-2242-43F210BD823D}" dt="2025-07-23T07:16:55.317" v="17" actId="1076"/>
          <ac:picMkLst>
            <pc:docMk/>
            <pc:sldMk cId="3784089036" sldId="256"/>
            <ac:picMk id="7" creationId="{F474C59E-7904-A4D5-01CD-062FFE8330F5}"/>
          </ac:picMkLst>
        </pc:picChg>
        <pc:picChg chg="add del mod">
          <ac:chgData name="saisonnier Tourisme Culture Patrimoine" userId="S::saisontcp@lesarcssurargens.fr::0ca65382-e596-453e-9522-818d66b87411" providerId="AD" clId="Web-{8BD94E95-32A1-A24C-2242-43F210BD823D}" dt="2025-07-23T07:17:59.318" v="40"/>
          <ac:picMkLst>
            <pc:docMk/>
            <pc:sldMk cId="3784089036" sldId="256"/>
            <ac:picMk id="8" creationId="{7ED1F85A-D9E1-3FE6-437C-3E261D4CCFCE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8BD94E95-32A1-A24C-2242-43F210BD823D}" dt="2025-07-23T07:19:21.194" v="75" actId="1076"/>
        <pc:sldMkLst>
          <pc:docMk/>
          <pc:sldMk cId="194025502" sldId="257"/>
        </pc:sldMkLst>
        <pc:spChg chg="del">
          <ac:chgData name="saisonnier Tourisme Culture Patrimoine" userId="S::saisontcp@lesarcssurargens.fr::0ca65382-e596-453e-9522-818d66b87411" providerId="AD" clId="Web-{8BD94E95-32A1-A24C-2242-43F210BD823D}" dt="2025-07-23T07:17:00.192" v="20"/>
          <ac:spMkLst>
            <pc:docMk/>
            <pc:sldMk cId="194025502" sldId="257"/>
            <ac:spMk id="2" creationId="{48F75890-17AA-C0F3-D619-94E4897C8804}"/>
          </ac:spMkLst>
        </pc:spChg>
        <pc:spChg chg="del">
          <ac:chgData name="saisonnier Tourisme Culture Patrimoine" userId="S::saisontcp@lesarcssurargens.fr::0ca65382-e596-453e-9522-818d66b87411" providerId="AD" clId="Web-{8BD94E95-32A1-A24C-2242-43F210BD823D}" dt="2025-07-23T07:17:00.192" v="19"/>
          <ac:spMkLst>
            <pc:docMk/>
            <pc:sldMk cId="194025502" sldId="257"/>
            <ac:spMk id="3" creationId="{B094B349-677D-FB31-DFFD-0BA0671D91DF}"/>
          </ac:spMkLst>
        </pc:spChg>
        <pc:spChg chg="add mod">
          <ac:chgData name="saisonnier Tourisme Culture Patrimoine" userId="S::saisontcp@lesarcssurargens.fr::0ca65382-e596-453e-9522-818d66b87411" providerId="AD" clId="Web-{8BD94E95-32A1-A24C-2242-43F210BD823D}" dt="2025-07-23T07:17:54.646" v="39" actId="1076"/>
          <ac:spMkLst>
            <pc:docMk/>
            <pc:sldMk cId="194025502" sldId="257"/>
            <ac:spMk id="4" creationId="{B3FB84A3-F7B8-6B22-70B4-F3704068471F}"/>
          </ac:spMkLst>
        </pc:spChg>
        <pc:picChg chg="add mod">
          <ac:chgData name="saisonnier Tourisme Culture Patrimoine" userId="S::saisontcp@lesarcssurargens.fr::0ca65382-e596-453e-9522-818d66b87411" providerId="AD" clId="Web-{8BD94E95-32A1-A24C-2242-43F210BD823D}" dt="2025-07-23T07:19:21.194" v="75" actId="1076"/>
          <ac:picMkLst>
            <pc:docMk/>
            <pc:sldMk cId="194025502" sldId="257"/>
            <ac:picMk id="5" creationId="{0442BDEA-D129-3BD5-A29C-0857124E50C4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8BD94E95-32A1-A24C-2242-43F210BD823D}" dt="2025-07-23T07:19:24.366" v="76" actId="1076"/>
        <pc:sldMkLst>
          <pc:docMk/>
          <pc:sldMk cId="3734816015" sldId="258"/>
        </pc:sldMkLst>
        <pc:spChg chg="del">
          <ac:chgData name="saisonnier Tourisme Culture Patrimoine" userId="S::saisontcp@lesarcssurargens.fr::0ca65382-e596-453e-9522-818d66b87411" providerId="AD" clId="Web-{8BD94E95-32A1-A24C-2242-43F210BD823D}" dt="2025-07-23T07:18:14.162" v="46"/>
          <ac:spMkLst>
            <pc:docMk/>
            <pc:sldMk cId="3734816015" sldId="258"/>
            <ac:spMk id="2" creationId="{4043FA1A-094B-AB62-4B72-8E67605571D8}"/>
          </ac:spMkLst>
        </pc:spChg>
        <pc:spChg chg="del">
          <ac:chgData name="saisonnier Tourisme Culture Patrimoine" userId="S::saisontcp@lesarcssurargens.fr::0ca65382-e596-453e-9522-818d66b87411" providerId="AD" clId="Web-{8BD94E95-32A1-A24C-2242-43F210BD823D}" dt="2025-07-23T07:18:14.162" v="45"/>
          <ac:spMkLst>
            <pc:docMk/>
            <pc:sldMk cId="3734816015" sldId="258"/>
            <ac:spMk id="3" creationId="{E498ABA1-9AE3-9B42-FD59-29E515F46DBD}"/>
          </ac:spMkLst>
        </pc:spChg>
        <pc:spChg chg="add mod">
          <ac:chgData name="saisonnier Tourisme Culture Patrimoine" userId="S::saisontcp@lesarcssurargens.fr::0ca65382-e596-453e-9522-818d66b87411" providerId="AD" clId="Web-{8BD94E95-32A1-A24C-2242-43F210BD823D}" dt="2025-07-23T07:18:57.631" v="67" actId="1076"/>
          <ac:spMkLst>
            <pc:docMk/>
            <pc:sldMk cId="3734816015" sldId="258"/>
            <ac:spMk id="4" creationId="{99D6A9B2-5718-CA64-92CD-06615E9A6026}"/>
          </ac:spMkLst>
        </pc:spChg>
        <pc:picChg chg="add mod">
          <ac:chgData name="saisonnier Tourisme Culture Patrimoine" userId="S::saisontcp@lesarcssurargens.fr::0ca65382-e596-453e-9522-818d66b87411" providerId="AD" clId="Web-{8BD94E95-32A1-A24C-2242-43F210BD823D}" dt="2025-07-23T07:19:24.366" v="76" actId="1076"/>
          <ac:picMkLst>
            <pc:docMk/>
            <pc:sldMk cId="3734816015" sldId="258"/>
            <ac:picMk id="5" creationId="{C077E2B0-1416-BF37-20BA-6BE02E4EC5E6}"/>
          </ac:picMkLst>
        </pc:picChg>
      </pc:sldChg>
      <pc:sldMasterChg chg="modSp modSldLayout">
        <pc:chgData name="saisonnier Tourisme Culture Patrimoine" userId="S::saisontcp@lesarcssurargens.fr::0ca65382-e596-453e-9522-818d66b87411" providerId="AD" clId="Web-{8BD94E95-32A1-A24C-2242-43F210BD823D}" dt="2025-07-23T07:15:28.941" v="0"/>
        <pc:sldMasterMkLst>
          <pc:docMk/>
          <pc:sldMasterMk cId="3071127875" sldId="2147483648"/>
        </pc:sldMasterMkLst>
        <pc:spChg chg="mod">
          <ac:chgData name="saisonnier Tourisme Culture Patrimoine" userId="S::saisontcp@lesarcssurargens.fr::0ca65382-e596-453e-9522-818d66b87411" providerId="AD" clId="Web-{8BD94E95-32A1-A24C-2242-43F210BD823D}" dt="2025-07-23T07:15:28.941" v="0"/>
          <ac:spMkLst>
            <pc:docMk/>
            <pc:sldMasterMk cId="3071127875" sldId="2147483648"/>
            <ac:spMk id="2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8BD94E95-32A1-A24C-2242-43F210BD823D}" dt="2025-07-23T07:15:28.941" v="0"/>
          <ac:spMkLst>
            <pc:docMk/>
            <pc:sldMasterMk cId="3071127875" sldId="2147483648"/>
            <ac:spMk id="3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8BD94E95-32A1-A24C-2242-43F210BD823D}" dt="2025-07-23T07:15:28.941" v="0"/>
          <ac:spMkLst>
            <pc:docMk/>
            <pc:sldMasterMk cId="3071127875" sldId="2147483648"/>
            <ac:spMk id="4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8BD94E95-32A1-A24C-2242-43F210BD823D}" dt="2025-07-23T07:15:28.941" v="0"/>
          <ac:spMkLst>
            <pc:docMk/>
            <pc:sldMasterMk cId="3071127875" sldId="2147483648"/>
            <ac:spMk id="5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8BD94E95-32A1-A24C-2242-43F210BD823D}" dt="2025-07-23T07:15:28.941" v="0"/>
          <ac:spMkLst>
            <pc:docMk/>
            <pc:sldMasterMk cId="3071127875" sldId="2147483648"/>
            <ac:spMk id="6" creationId="{00000000-0000-0000-0000-000000000000}"/>
          </ac:spMkLst>
        </pc:spChg>
        <pc:sldLayoutChg chg="modSp">
          <pc:chgData name="saisonnier Tourisme Culture Patrimoine" userId="S::saisontcp@lesarcssurargens.fr::0ca65382-e596-453e-9522-818d66b87411" providerId="AD" clId="Web-{8BD94E95-32A1-A24C-2242-43F210BD823D}" dt="2025-07-23T07:15:28.941" v="0"/>
          <pc:sldLayoutMkLst>
            <pc:docMk/>
            <pc:sldMasterMk cId="3071127875" sldId="2147483648"/>
            <pc:sldLayoutMk cId="3310491181" sldId="2147483649"/>
          </pc:sldLayoutMkLst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3310491181" sldId="214748364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3310491181" sldId="2147483649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8BD94E95-32A1-A24C-2242-43F210BD823D}" dt="2025-07-23T07:15:28.941" v="0"/>
          <pc:sldLayoutMkLst>
            <pc:docMk/>
            <pc:sldMasterMk cId="3071127875" sldId="2147483648"/>
            <pc:sldLayoutMk cId="3466923455" sldId="2147483651"/>
          </pc:sldLayoutMkLst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3466923455" sldId="2147483651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3466923455" sldId="2147483651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8BD94E95-32A1-A24C-2242-43F210BD823D}" dt="2025-07-23T07:15:28.941" v="0"/>
          <pc:sldLayoutMkLst>
            <pc:docMk/>
            <pc:sldMasterMk cId="3071127875" sldId="2147483648"/>
            <pc:sldLayoutMk cId="3747632232" sldId="2147483652"/>
          </pc:sldLayoutMkLst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3747632232" sldId="2147483652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3747632232" sldId="2147483652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8BD94E95-32A1-A24C-2242-43F210BD823D}" dt="2025-07-23T07:15:28.941" v="0"/>
          <pc:sldLayoutMkLst>
            <pc:docMk/>
            <pc:sldMasterMk cId="3071127875" sldId="2147483648"/>
            <pc:sldLayoutMk cId="2611866596" sldId="2147483653"/>
          </pc:sldLayoutMkLst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2611866596" sldId="2147483653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2611866596" sldId="2147483653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2611866596" sldId="2147483653"/>
              <ac:spMk id="4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2611866596" sldId="2147483653"/>
              <ac:spMk id="5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2611866596" sldId="2147483653"/>
              <ac:spMk id="6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8BD94E95-32A1-A24C-2242-43F210BD823D}" dt="2025-07-23T07:15:28.941" v="0"/>
          <pc:sldLayoutMkLst>
            <pc:docMk/>
            <pc:sldMasterMk cId="3071127875" sldId="2147483648"/>
            <pc:sldLayoutMk cId="2706407263" sldId="2147483656"/>
          </pc:sldLayoutMkLst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2706407263" sldId="2147483656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2706407263" sldId="2147483656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2706407263" sldId="2147483656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8BD94E95-32A1-A24C-2242-43F210BD823D}" dt="2025-07-23T07:15:28.941" v="0"/>
          <pc:sldLayoutMkLst>
            <pc:docMk/>
            <pc:sldMasterMk cId="3071127875" sldId="2147483648"/>
            <pc:sldLayoutMk cId="1610903340" sldId="2147483657"/>
          </pc:sldLayoutMkLst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1610903340" sldId="2147483657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1610903340" sldId="2147483657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1610903340" sldId="2147483657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8BD94E95-32A1-A24C-2242-43F210BD823D}" dt="2025-07-23T07:15:28.941" v="0"/>
          <pc:sldLayoutMkLst>
            <pc:docMk/>
            <pc:sldMasterMk cId="3071127875" sldId="2147483648"/>
            <pc:sldLayoutMk cId="1902177510" sldId="2147483659"/>
          </pc:sldLayoutMkLst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1902177510" sldId="214748365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8BD94E95-32A1-A24C-2242-43F210BD823D}" dt="2025-07-23T07:15:28.941" v="0"/>
            <ac:spMkLst>
              <pc:docMk/>
              <pc:sldMasterMk cId="3071127875" sldId="2147483648"/>
              <pc:sldLayoutMk cId="1902177510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e image contenant Graphique, capture d’écran, graphisme, Police&#10;&#10;Le contenu généré par l’IA peut être incorrect.">
            <a:extLst>
              <a:ext uri="{FF2B5EF4-FFF2-40B4-BE49-F238E27FC236}">
                <a16:creationId xmlns:a16="http://schemas.microsoft.com/office/drawing/2014/main" id="{08C9C761-8FD9-36A5-AA39-F8471EC86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571" y="-5496"/>
            <a:ext cx="2457450" cy="71437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9C9CF4B5-667E-5FAE-0A88-30F87F117825}"/>
              </a:ext>
            </a:extLst>
          </p:cNvPr>
          <p:cNvSpPr>
            <a:spLocks noGrp="1"/>
          </p:cNvSpPr>
          <p:nvPr/>
        </p:nvSpPr>
        <p:spPr>
          <a:xfrm>
            <a:off x="-9362" y="691284"/>
            <a:ext cx="6871694" cy="907227"/>
          </a:xfrm>
          <a:prstGeom prst="rect">
            <a:avLst/>
          </a:prstGeom>
          <a:solidFill>
            <a:srgbClr val="3366CC">
              <a:alpha val="50196"/>
            </a:srgbClr>
          </a:solidFill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marL="0" algn="ctr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5400" dirty="0"/>
              <a:t>Le micocoulier</a:t>
            </a:r>
            <a:endParaRPr lang="en-US" dirty="0"/>
          </a:p>
        </p:txBody>
      </p:sp>
      <p:pic>
        <p:nvPicPr>
          <p:cNvPr id="7" name="Picture 6" descr="MICOCOULIER 2.jpg">
            <a:extLst>
              <a:ext uri="{FF2B5EF4-FFF2-40B4-BE49-F238E27FC236}">
                <a16:creationId xmlns:a16="http://schemas.microsoft.com/office/drawing/2014/main" id="{F474C59E-7904-A4D5-01CD-062FFE8330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256" y="2213747"/>
            <a:ext cx="5809488" cy="950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FB84A3-F7B8-6B22-70B4-F3704068471F}"/>
              </a:ext>
            </a:extLst>
          </p:cNvPr>
          <p:cNvSpPr txBox="1"/>
          <p:nvPr/>
        </p:nvSpPr>
        <p:spPr>
          <a:xfrm>
            <a:off x="0" y="-1"/>
            <a:ext cx="6857998" cy="28315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/>
                <a:ea typeface="Calibri"/>
                <a:cs typeface="Calibri"/>
              </a:rPr>
              <a:t>En résumé,</a:t>
            </a:r>
          </a:p>
          <a:p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fr-FR" sz="2400" dirty="0">
                <a:latin typeface="Calibri"/>
                <a:ea typeface="Calibri"/>
                <a:cs typeface="Calibri"/>
              </a:rPr>
              <a:t>Le micocoulier est un arbre fruitier d'ornement au feuillage caduc, se détachant et tombant à chaque saison. C’est un arbre apprécié dans le paysage méditerranéen.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endParaRPr lang="en-US" sz="1600" dirty="0">
              <a:latin typeface="Calibri"/>
              <a:ea typeface="Calibri"/>
              <a:cs typeface="Calibri"/>
            </a:endParaRPr>
          </a:p>
          <a:p>
            <a:endParaRPr lang="en-US" dirty="0"/>
          </a:p>
        </p:txBody>
      </p:sp>
      <p:pic>
        <p:nvPicPr>
          <p:cNvPr id="5" name="Picture 4" descr="MICOCOULIER.jpg">
            <a:extLst>
              <a:ext uri="{FF2B5EF4-FFF2-40B4-BE49-F238E27FC236}">
                <a16:creationId xmlns:a16="http://schemas.microsoft.com/office/drawing/2014/main" id="{0442BDEA-D129-3BD5-A29C-0857124E5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50" y="3666596"/>
            <a:ext cx="6870700" cy="518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25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D6A9B2-5718-CA64-92CD-06615E9A6026}"/>
              </a:ext>
            </a:extLst>
          </p:cNvPr>
          <p:cNvSpPr txBox="1"/>
          <p:nvPr/>
        </p:nvSpPr>
        <p:spPr>
          <a:xfrm>
            <a:off x="-1" y="0"/>
            <a:ext cx="6874933" cy="37548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/>
                <a:ea typeface="Calibri"/>
                <a:cs typeface="Calibri"/>
              </a:rPr>
              <a:t>Pour </a:t>
            </a:r>
            <a:r>
              <a:rPr lang="en-US" sz="2400" b="1" err="1">
                <a:latin typeface="Calibri"/>
                <a:ea typeface="Calibri"/>
                <a:cs typeface="Calibri"/>
              </a:rPr>
              <a:t>en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savoir plus,</a:t>
            </a:r>
          </a:p>
          <a:p>
            <a:endParaRPr lang="en-US" dirty="0">
              <a:latin typeface="Aptos"/>
              <a:ea typeface="Calibri"/>
              <a:cs typeface="Calibri"/>
            </a:endParaRPr>
          </a:p>
          <a:p>
            <a:r>
              <a:rPr lang="fr-FR" sz="2000" dirty="0">
                <a:latin typeface="Calibri"/>
                <a:ea typeface="Calibri"/>
                <a:cs typeface="Calibri"/>
              </a:rPr>
              <a:t>De la famille des cannabacées, le micocoulier (ou </a:t>
            </a:r>
            <a:r>
              <a:rPr lang="fr-FR" sz="2000" err="1">
                <a:latin typeface="Calibri"/>
                <a:ea typeface="Calibri"/>
                <a:cs typeface="Calibri"/>
              </a:rPr>
              <a:t>celtis</a:t>
            </a:r>
            <a:r>
              <a:rPr lang="fr-FR" sz="2000" dirty="0">
                <a:latin typeface="Calibri"/>
                <a:ea typeface="Calibri"/>
                <a:cs typeface="Calibri"/>
              </a:rPr>
              <a:t> australis) a longtemps été utilisé pour fabriquer des fourches. </a:t>
            </a:r>
            <a:endParaRPr lang="en-US" sz="2000">
              <a:latin typeface="Calibri"/>
              <a:ea typeface="Calibri"/>
              <a:cs typeface="Calibri"/>
            </a:endParaRPr>
          </a:p>
          <a:p>
            <a:r>
              <a:rPr lang="fr-FR" sz="2000" dirty="0">
                <a:latin typeface="Calibri"/>
                <a:ea typeface="Calibri"/>
                <a:cs typeface="Calibri"/>
              </a:rPr>
              <a:t>Ses feuilles, ovales, dentées et rêches, ressemblent légèrement à celles de l’ortie, c’est pourquoi il est appelé l’ « arbre ortie » (</a:t>
            </a:r>
            <a:r>
              <a:rPr lang="fr-FR" sz="2000" err="1">
                <a:latin typeface="Calibri"/>
                <a:ea typeface="Calibri"/>
                <a:cs typeface="Calibri"/>
              </a:rPr>
              <a:t>nettle</a:t>
            </a:r>
            <a:r>
              <a:rPr lang="fr-FR" sz="2000" dirty="0">
                <a:latin typeface="Calibri"/>
                <a:ea typeface="Calibri"/>
                <a:cs typeface="Calibri"/>
              </a:rPr>
              <a:t> </a:t>
            </a:r>
            <a:r>
              <a:rPr lang="fr-FR" sz="2000" err="1">
                <a:latin typeface="Calibri"/>
                <a:ea typeface="Calibri"/>
                <a:cs typeface="Calibri"/>
              </a:rPr>
              <a:t>tree</a:t>
            </a:r>
            <a:r>
              <a:rPr lang="fr-FR" sz="2000" dirty="0">
                <a:latin typeface="Calibri"/>
                <a:ea typeface="Calibri"/>
                <a:cs typeface="Calibri"/>
              </a:rPr>
              <a:t>) par les anglais. </a:t>
            </a:r>
            <a:endParaRPr lang="en-US" sz="2000">
              <a:latin typeface="Calibri"/>
              <a:ea typeface="Calibri"/>
              <a:cs typeface="Calibri"/>
            </a:endParaRPr>
          </a:p>
          <a:p>
            <a:r>
              <a:rPr lang="fr-FR" sz="2000" dirty="0">
                <a:latin typeface="Calibri"/>
                <a:ea typeface="Calibri"/>
                <a:cs typeface="Calibri"/>
              </a:rPr>
              <a:t>Les fruits, les micocoules, sont comestibles. Il est possible d’extraire de l’huile du noyau et les fruits servent aussi à la fabrication de liqueur.</a:t>
            </a:r>
            <a:endParaRPr lang="en-US" sz="2000">
              <a:latin typeface="Calibri"/>
              <a:ea typeface="Calibri"/>
              <a:cs typeface="Calibri"/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MICOCOULIER 1.jpg">
            <a:extLst>
              <a:ext uri="{FF2B5EF4-FFF2-40B4-BE49-F238E27FC236}">
                <a16:creationId xmlns:a16="http://schemas.microsoft.com/office/drawing/2014/main" id="{C077E2B0-1416-BF37-20BA-6BE02E4EC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50" y="4631796"/>
            <a:ext cx="6887633" cy="526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8160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CF7233F6F4F749B98EBCA55174F2BE" ma:contentTypeVersion="13" ma:contentTypeDescription="Create a new document." ma:contentTypeScope="" ma:versionID="0241d21bc49f817ab8e67d29f8f654ef">
  <xsd:schema xmlns:xsd="http://www.w3.org/2001/XMLSchema" xmlns:xs="http://www.w3.org/2001/XMLSchema" xmlns:p="http://schemas.microsoft.com/office/2006/metadata/properties" xmlns:ns2="f4c7469f-ea08-4a28-abbd-883824f19f6c" xmlns:ns3="43590ac0-9243-467b-ab7d-a880e2fba6e9" targetNamespace="http://schemas.microsoft.com/office/2006/metadata/properties" ma:root="true" ma:fieldsID="835ddc4750dae39e496f17abcc570d02" ns2:_="" ns3:_="">
    <xsd:import namespace="f4c7469f-ea08-4a28-abbd-883824f19f6c"/>
    <xsd:import namespace="43590ac0-9243-467b-ab7d-a880e2fba6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7469f-ea08-4a28-abbd-883824f19f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d3dca8c-85d8-48db-af3d-7e663b093e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590ac0-9243-467b-ab7d-a880e2fba6e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9700ba1-d8af-4814-8fff-c6fe6aa8a9fb}" ma:internalName="TaxCatchAll" ma:showField="CatchAllData" ma:web="43590ac0-9243-467b-ab7d-a880e2fba6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c7469f-ea08-4a28-abbd-883824f19f6c">
      <Terms xmlns="http://schemas.microsoft.com/office/infopath/2007/PartnerControls"/>
    </lcf76f155ced4ddcb4097134ff3c332f>
    <TaxCatchAll xmlns="43590ac0-9243-467b-ab7d-a880e2fba6e9" xsi:nil="true"/>
  </documentManagement>
</p:properties>
</file>

<file path=customXml/itemProps1.xml><?xml version="1.0" encoding="utf-8"?>
<ds:datastoreItem xmlns:ds="http://schemas.openxmlformats.org/officeDocument/2006/customXml" ds:itemID="{21232278-ECB8-4AB1-9216-BDD08B0459A4}"/>
</file>

<file path=customXml/itemProps2.xml><?xml version="1.0" encoding="utf-8"?>
<ds:datastoreItem xmlns:ds="http://schemas.openxmlformats.org/officeDocument/2006/customXml" ds:itemID="{18A8B1DF-B190-4625-BBAA-E909D6756FDD}"/>
</file>

<file path=customXml/itemProps3.xml><?xml version="1.0" encoding="utf-8"?>
<ds:datastoreItem xmlns:ds="http://schemas.openxmlformats.org/officeDocument/2006/customXml" ds:itemID="{ECA61C51-3D33-4C20-8B1A-BB1D8D6937D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Thème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28</cp:revision>
  <dcterms:created xsi:type="dcterms:W3CDTF">2025-07-23T07:15:14Z</dcterms:created>
  <dcterms:modified xsi:type="dcterms:W3CDTF">2025-07-23T07:19:24Z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0x010100FDCF7233F6F4F749B98EBCA55174F2BE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