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0DB9A-F078-57C6-66DC-68138C4B0620}" v="135" dt="2025-07-19T13:11:51.127"/>
    <p1510:client id="{A747AC42-E50F-3109-9D67-1895B6577CE2}" v="1" dt="2025-07-19T13:12:48.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0200DB9A-F078-57C6-66DC-68138C4B0620}"/>
    <pc:docChg chg="mod addSld modSld modMainMaster setSldSz">
      <pc:chgData name="saisonnier Tourisme Culture Patrimoine" userId="S::saisontcp@lesarcssurargens.fr::0ca65382-e596-453e-9522-818d66b87411" providerId="AD" clId="Web-{0200DB9A-F078-57C6-66DC-68138C4B0620}" dt="2025-07-19T13:11:45.564" v="115" actId="20577"/>
      <pc:docMkLst>
        <pc:docMk/>
      </pc:docMkLst>
      <pc:sldChg chg="addSp delSp modSp">
        <pc:chgData name="saisonnier Tourisme Culture Patrimoine" userId="S::saisontcp@lesarcssurargens.fr::0ca65382-e596-453e-9522-818d66b87411" providerId="AD" clId="Web-{0200DB9A-F078-57C6-66DC-68138C4B0620}" dt="2025-07-19T13:11:11.220" v="103"/>
        <pc:sldMkLst>
          <pc:docMk/>
          <pc:sldMk cId="3784089036" sldId="256"/>
        </pc:sldMkLst>
        <pc:spChg chg="del">
          <ac:chgData name="saisonnier Tourisme Culture Patrimoine" userId="S::saisontcp@lesarcssurargens.fr::0ca65382-e596-453e-9522-818d66b87411" providerId="AD" clId="Web-{0200DB9A-F078-57C6-66DC-68138C4B0620}" dt="2025-07-19T13:06:36.875" v="2"/>
          <ac:spMkLst>
            <pc:docMk/>
            <pc:sldMk cId="3784089036" sldId="256"/>
            <ac:spMk id="2" creationId="{00000000-0000-0000-0000-000000000000}"/>
          </ac:spMkLst>
        </pc:spChg>
        <pc:spChg chg="del">
          <ac:chgData name="saisonnier Tourisme Culture Patrimoine" userId="S::saisontcp@lesarcssurargens.fr::0ca65382-e596-453e-9522-818d66b87411" providerId="AD" clId="Web-{0200DB9A-F078-57C6-66DC-68138C4B0620}" dt="2025-07-19T13:06:36.875" v="1"/>
          <ac:spMkLst>
            <pc:docMk/>
            <pc:sldMk cId="3784089036" sldId="256"/>
            <ac:spMk id="3" creationId="{00000000-0000-0000-0000-000000000000}"/>
          </ac:spMkLst>
        </pc:spChg>
        <pc:spChg chg="add mod">
          <ac:chgData name="saisonnier Tourisme Culture Patrimoine" userId="S::saisontcp@lesarcssurargens.fr::0ca65382-e596-453e-9522-818d66b87411" providerId="AD" clId="Web-{0200DB9A-F078-57C6-66DC-68138C4B0620}" dt="2025-07-19T13:09:07.485" v="54" actId="20577"/>
          <ac:spMkLst>
            <pc:docMk/>
            <pc:sldMk cId="3784089036" sldId="256"/>
            <ac:spMk id="5" creationId="{02A9AA0A-6994-35E5-3303-99661079216E}"/>
          </ac:spMkLst>
        </pc:spChg>
        <pc:spChg chg="add mod">
          <ac:chgData name="saisonnier Tourisme Culture Patrimoine" userId="S::saisontcp@lesarcssurargens.fr::0ca65382-e596-453e-9522-818d66b87411" providerId="AD" clId="Web-{0200DB9A-F078-57C6-66DC-68138C4B0620}" dt="2025-07-19T13:08:57.407" v="52" actId="14100"/>
          <ac:spMkLst>
            <pc:docMk/>
            <pc:sldMk cId="3784089036" sldId="256"/>
            <ac:spMk id="9" creationId="{7F836BDB-724C-2B30-6B20-F31CC7BA4D58}"/>
          </ac:spMkLst>
        </pc:spChg>
        <pc:picChg chg="add mod">
          <ac:chgData name="saisonnier Tourisme Culture Patrimoine" userId="S::saisontcp@lesarcssurargens.fr::0ca65382-e596-453e-9522-818d66b87411" providerId="AD" clId="Web-{0200DB9A-F078-57C6-66DC-68138C4B0620}" dt="2025-07-19T13:06:54.437" v="6" actId="1076"/>
          <ac:picMkLst>
            <pc:docMk/>
            <pc:sldMk cId="3784089036" sldId="256"/>
            <ac:picMk id="4" creationId="{7E6CEF92-6B3F-A860-27B2-5C566805BE07}"/>
          </ac:picMkLst>
        </pc:picChg>
        <pc:picChg chg="add mod">
          <ac:chgData name="saisonnier Tourisme Culture Patrimoine" userId="S::saisontcp@lesarcssurargens.fr::0ca65382-e596-453e-9522-818d66b87411" providerId="AD" clId="Web-{0200DB9A-F078-57C6-66DC-68138C4B0620}" dt="2025-07-19T13:08:20.328" v="29" actId="14100"/>
          <ac:picMkLst>
            <pc:docMk/>
            <pc:sldMk cId="3784089036" sldId="256"/>
            <ac:picMk id="6" creationId="{33990767-B9C5-ADAB-3FB4-912E85B1FEBE}"/>
          </ac:picMkLst>
        </pc:picChg>
        <pc:picChg chg="add del mod">
          <ac:chgData name="saisonnier Tourisme Culture Patrimoine" userId="S::saisontcp@lesarcssurargens.fr::0ca65382-e596-453e-9522-818d66b87411" providerId="AD" clId="Web-{0200DB9A-F078-57C6-66DC-68138C4B0620}" dt="2025-07-19T13:10:16.235" v="83"/>
          <ac:picMkLst>
            <pc:docMk/>
            <pc:sldMk cId="3784089036" sldId="256"/>
            <ac:picMk id="7" creationId="{9226345A-86C0-80B7-CEEA-4D9EDA81FA1F}"/>
          </ac:picMkLst>
        </pc:picChg>
        <pc:picChg chg="add del mod">
          <ac:chgData name="saisonnier Tourisme Culture Patrimoine" userId="S::saisontcp@lesarcssurargens.fr::0ca65382-e596-453e-9522-818d66b87411" providerId="AD" clId="Web-{0200DB9A-F078-57C6-66DC-68138C4B0620}" dt="2025-07-19T13:11:11.220" v="103"/>
          <ac:picMkLst>
            <pc:docMk/>
            <pc:sldMk cId="3784089036" sldId="256"/>
            <ac:picMk id="8" creationId="{3DBF555C-E40B-7FDB-B587-41AFADB33701}"/>
          </ac:picMkLst>
        </pc:picChg>
      </pc:sldChg>
      <pc:sldChg chg="addSp delSp modSp new">
        <pc:chgData name="saisonnier Tourisme Culture Patrimoine" userId="S::saisontcp@lesarcssurargens.fr::0ca65382-e596-453e-9522-818d66b87411" providerId="AD" clId="Web-{0200DB9A-F078-57C6-66DC-68138C4B0620}" dt="2025-07-19T13:11:45.564" v="115" actId="20577"/>
        <pc:sldMkLst>
          <pc:docMk/>
          <pc:sldMk cId="1224642570" sldId="257"/>
        </pc:sldMkLst>
        <pc:spChg chg="del">
          <ac:chgData name="saisonnier Tourisme Culture Patrimoine" userId="S::saisontcp@lesarcssurargens.fr::0ca65382-e596-453e-9522-818d66b87411" providerId="AD" clId="Web-{0200DB9A-F078-57C6-66DC-68138C4B0620}" dt="2025-07-19T13:09:15.782" v="57"/>
          <ac:spMkLst>
            <pc:docMk/>
            <pc:sldMk cId="1224642570" sldId="257"/>
            <ac:spMk id="2" creationId="{7EFC4DD9-29AA-87DB-C3C7-92C4A5D557C0}"/>
          </ac:spMkLst>
        </pc:spChg>
        <pc:spChg chg="del">
          <ac:chgData name="saisonnier Tourisme Culture Patrimoine" userId="S::saisontcp@lesarcssurargens.fr::0ca65382-e596-453e-9522-818d66b87411" providerId="AD" clId="Web-{0200DB9A-F078-57C6-66DC-68138C4B0620}" dt="2025-07-19T13:09:15.782" v="56"/>
          <ac:spMkLst>
            <pc:docMk/>
            <pc:sldMk cId="1224642570" sldId="257"/>
            <ac:spMk id="3" creationId="{9CB09930-CBF6-0E86-AAA2-DEDF56AC2761}"/>
          </ac:spMkLst>
        </pc:spChg>
        <pc:spChg chg="add mod">
          <ac:chgData name="saisonnier Tourisme Culture Patrimoine" userId="S::saisontcp@lesarcssurargens.fr::0ca65382-e596-453e-9522-818d66b87411" providerId="AD" clId="Web-{0200DB9A-F078-57C6-66DC-68138C4B0620}" dt="2025-07-19T13:11:45.564" v="115" actId="20577"/>
          <ac:spMkLst>
            <pc:docMk/>
            <pc:sldMk cId="1224642570" sldId="257"/>
            <ac:spMk id="4" creationId="{5B03B743-81E1-6F95-D87E-F1152407257D}"/>
          </ac:spMkLst>
        </pc:spChg>
        <pc:picChg chg="add mod">
          <ac:chgData name="saisonnier Tourisme Culture Patrimoine" userId="S::saisontcp@lesarcssurargens.fr::0ca65382-e596-453e-9522-818d66b87411" providerId="AD" clId="Web-{0200DB9A-F078-57C6-66DC-68138C4B0620}" dt="2025-07-19T13:10:26.735" v="87" actId="1076"/>
          <ac:picMkLst>
            <pc:docMk/>
            <pc:sldMk cId="1224642570" sldId="257"/>
            <ac:picMk id="5" creationId="{5CE2D0A6-06A7-D30C-3E5B-3363A51C4F5A}"/>
          </ac:picMkLst>
        </pc:picChg>
      </pc:sldChg>
      <pc:sldChg chg="addSp delSp modSp new">
        <pc:chgData name="saisonnier Tourisme Culture Patrimoine" userId="S::saisontcp@lesarcssurargens.fr::0ca65382-e596-453e-9522-818d66b87411" providerId="AD" clId="Web-{0200DB9A-F078-57C6-66DC-68138C4B0620}" dt="2025-07-19T13:11:38.845" v="113" actId="20577"/>
        <pc:sldMkLst>
          <pc:docMk/>
          <pc:sldMk cId="168100027" sldId="258"/>
        </pc:sldMkLst>
        <pc:spChg chg="del">
          <ac:chgData name="saisonnier Tourisme Culture Patrimoine" userId="S::saisontcp@lesarcssurargens.fr::0ca65382-e596-453e-9522-818d66b87411" providerId="AD" clId="Web-{0200DB9A-F078-57C6-66DC-68138C4B0620}" dt="2025-07-19T13:10:35.954" v="90"/>
          <ac:spMkLst>
            <pc:docMk/>
            <pc:sldMk cId="168100027" sldId="258"/>
            <ac:spMk id="2" creationId="{DA2BFAAB-9A10-4A09-22A3-C1CE2DE5C52E}"/>
          </ac:spMkLst>
        </pc:spChg>
        <pc:spChg chg="del">
          <ac:chgData name="saisonnier Tourisme Culture Patrimoine" userId="S::saisontcp@lesarcssurargens.fr::0ca65382-e596-453e-9522-818d66b87411" providerId="AD" clId="Web-{0200DB9A-F078-57C6-66DC-68138C4B0620}" dt="2025-07-19T13:10:35.954" v="89"/>
          <ac:spMkLst>
            <pc:docMk/>
            <pc:sldMk cId="168100027" sldId="258"/>
            <ac:spMk id="3" creationId="{820CFBBA-349C-1454-5493-8C437859AADE}"/>
          </ac:spMkLst>
        </pc:spChg>
        <pc:spChg chg="add del">
          <ac:chgData name="saisonnier Tourisme Culture Patrimoine" userId="S::saisontcp@lesarcssurargens.fr::0ca65382-e596-453e-9522-818d66b87411" providerId="AD" clId="Web-{0200DB9A-F078-57C6-66DC-68138C4B0620}" dt="2025-07-19T13:11:07.626" v="102"/>
          <ac:spMkLst>
            <pc:docMk/>
            <pc:sldMk cId="168100027" sldId="258"/>
            <ac:spMk id="4" creationId="{9122B63F-5E38-D4BA-2574-DCA43080C6C4}"/>
          </ac:spMkLst>
        </pc:spChg>
        <pc:spChg chg="add mod">
          <ac:chgData name="saisonnier Tourisme Culture Patrimoine" userId="S::saisontcp@lesarcssurargens.fr::0ca65382-e596-453e-9522-818d66b87411" providerId="AD" clId="Web-{0200DB9A-F078-57C6-66DC-68138C4B0620}" dt="2025-07-19T13:11:38.845" v="113" actId="20577"/>
          <ac:spMkLst>
            <pc:docMk/>
            <pc:sldMk cId="168100027" sldId="258"/>
            <ac:spMk id="5" creationId="{57079C9C-B4BD-BCD8-8E30-329C0D08AE39}"/>
          </ac:spMkLst>
        </pc:spChg>
        <pc:picChg chg="add mod">
          <ac:chgData name="saisonnier Tourisme Culture Patrimoine" userId="S::saisontcp@lesarcssurargens.fr::0ca65382-e596-453e-9522-818d66b87411" providerId="AD" clId="Web-{0200DB9A-F078-57C6-66DC-68138C4B0620}" dt="2025-07-19T13:11:28.939" v="107" actId="1076"/>
          <ac:picMkLst>
            <pc:docMk/>
            <pc:sldMk cId="168100027" sldId="258"/>
            <ac:picMk id="6" creationId="{156263B0-1267-1D4E-2F7E-35703A3AC4CB}"/>
          </ac:picMkLst>
        </pc:picChg>
      </pc:sldChg>
      <pc:sldMasterChg chg="modSp modSldLayout">
        <pc:chgData name="saisonnier Tourisme Culture Patrimoine" userId="S::saisontcp@lesarcssurargens.fr::0ca65382-e596-453e-9522-818d66b87411" providerId="AD" clId="Web-{0200DB9A-F078-57C6-66DC-68138C4B0620}" dt="2025-07-19T13:06:34.953" v="0"/>
        <pc:sldMasterMkLst>
          <pc:docMk/>
          <pc:sldMasterMk cId="3071127875" sldId="2147483648"/>
        </pc:sldMasterMkLst>
        <pc:spChg chg="mod">
          <ac:chgData name="saisonnier Tourisme Culture Patrimoine" userId="S::saisontcp@lesarcssurargens.fr::0ca65382-e596-453e-9522-818d66b87411" providerId="AD" clId="Web-{0200DB9A-F078-57C6-66DC-68138C4B0620}" dt="2025-07-19T13:06:34.953"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0200DB9A-F078-57C6-66DC-68138C4B0620}" dt="2025-07-19T13:06:34.953"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0200DB9A-F078-57C6-66DC-68138C4B0620}" dt="2025-07-19T13:06:34.953"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0200DB9A-F078-57C6-66DC-68138C4B0620}" dt="2025-07-19T13:06:34.953"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0200DB9A-F078-57C6-66DC-68138C4B0620}" dt="2025-07-19T13:06:34.953"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0200DB9A-F078-57C6-66DC-68138C4B0620}" dt="2025-07-19T13:06:34.953"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0200DB9A-F078-57C6-66DC-68138C4B0620}" dt="2025-07-19T13:06:34.953"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0200DB9A-F078-57C6-66DC-68138C4B0620}" dt="2025-07-19T13:06:34.953"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0200DB9A-F078-57C6-66DC-68138C4B0620}" dt="2025-07-19T13:06:34.953"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A747AC42-E50F-3109-9D67-1895B6577CE2}"/>
    <pc:docChg chg="modSld">
      <pc:chgData name="saisonnier Tourisme Culture Patrimoine" userId="S::saisontcp@lesarcssurargens.fr::0ca65382-e596-453e-9522-818d66b87411" providerId="AD" clId="Web-{A747AC42-E50F-3109-9D67-1895B6577CE2}" dt="2025-07-19T13:12:48.951" v="0" actId="20577"/>
      <pc:docMkLst>
        <pc:docMk/>
      </pc:docMkLst>
      <pc:sldChg chg="modSp">
        <pc:chgData name="saisonnier Tourisme Culture Patrimoine" userId="S::saisontcp@lesarcssurargens.fr::0ca65382-e596-453e-9522-818d66b87411" providerId="AD" clId="Web-{A747AC42-E50F-3109-9D67-1895B6577CE2}" dt="2025-07-19T13:12:48.951" v="0" actId="20577"/>
        <pc:sldMkLst>
          <pc:docMk/>
          <pc:sldMk cId="3784089036" sldId="256"/>
        </pc:sldMkLst>
        <pc:spChg chg="mod">
          <ac:chgData name="saisonnier Tourisme Culture Patrimoine" userId="S::saisontcp@lesarcssurargens.fr::0ca65382-e596-453e-9522-818d66b87411" providerId="AD" clId="Web-{A747AC42-E50F-3109-9D67-1895B6577CE2}" dt="2025-07-19T13:12:48.951" v="0" actId="20577"/>
          <ac:spMkLst>
            <pc:docMk/>
            <pc:sldMk cId="3784089036" sldId="256"/>
            <ac:spMk id="5" creationId="{02A9AA0A-6994-35E5-3303-99661079216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19/07/2025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19/07/2025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19/07/2025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19/07/2025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19/07/2025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19/07/2025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7E6CEF92-6B3F-A860-27B2-5C566805BE07}"/>
              </a:ext>
            </a:extLst>
          </p:cNvPr>
          <p:cNvPicPr>
            <a:picLocks noChangeAspect="1"/>
          </p:cNvPicPr>
          <p:nvPr/>
        </p:nvPicPr>
        <p:blipFill>
          <a:blip r:embed="rId2"/>
          <a:stretch>
            <a:fillRect/>
          </a:stretch>
        </p:blipFill>
        <p:spPr>
          <a:xfrm>
            <a:off x="-7080" y="230402"/>
            <a:ext cx="3000375" cy="857250"/>
          </a:xfrm>
          <a:prstGeom prst="rect">
            <a:avLst/>
          </a:prstGeom>
        </p:spPr>
      </p:pic>
      <p:sp>
        <p:nvSpPr>
          <p:cNvPr id="5" name="Titre 1">
            <a:extLst>
              <a:ext uri="{FF2B5EF4-FFF2-40B4-BE49-F238E27FC236}">
                <a16:creationId xmlns:a16="http://schemas.microsoft.com/office/drawing/2014/main" id="{02A9AA0A-6994-35E5-3303-99661079216E}"/>
              </a:ext>
            </a:extLst>
          </p:cNvPr>
          <p:cNvSpPr txBox="1">
            <a:spLocks/>
          </p:cNvSpPr>
          <p:nvPr/>
        </p:nvSpPr>
        <p:spPr>
          <a:xfrm>
            <a:off x="4825" y="1473971"/>
            <a:ext cx="6848348" cy="1024378"/>
          </a:xfrm>
          <a:prstGeom prst="rect">
            <a:avLst/>
          </a:prstGeom>
          <a:solidFill>
            <a:srgbClr val="3366CC">
              <a:alpha val="50196"/>
            </a:srgbClr>
          </a:solidFill>
        </p:spPr>
        <p:txBody>
          <a:bodyPr vert="horz" lIns="91440" tIns="45720" rIns="91440" bIns="45720" rtlCol="0" anchor="ctr">
            <a:normAutofit/>
          </a:bodyPr>
          <a:lstStyle>
            <a:defPPr>
              <a:defRPr lang="en-US"/>
            </a:defPPr>
            <a:lvl1pPr marL="0" algn="l" defTabSz="755934" rtl="0" eaLnBrk="1" latinLnBrk="0" hangingPunct="1">
              <a:lnSpc>
                <a:spcPct val="90000"/>
              </a:lnSpc>
              <a:spcBef>
                <a:spcPct val="0"/>
              </a:spcBef>
              <a:buNone/>
              <a:defRPr sz="3637" kern="1200">
                <a:solidFill>
                  <a:schemeClr val="tx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5400"/>
              <a:t>L'hospice Saint Jacques</a:t>
            </a:r>
            <a:endParaRPr lang="en-US" err="1"/>
          </a:p>
        </p:txBody>
      </p:sp>
      <p:pic>
        <p:nvPicPr>
          <p:cNvPr id="6" name="Picture 5" descr="HOSPICE 1.jpg">
            <a:extLst>
              <a:ext uri="{FF2B5EF4-FFF2-40B4-BE49-F238E27FC236}">
                <a16:creationId xmlns:a16="http://schemas.microsoft.com/office/drawing/2014/main" id="{33990767-B9C5-ADAB-3FB4-912E85B1FEBE}"/>
              </a:ext>
            </a:extLst>
          </p:cNvPr>
          <p:cNvPicPr>
            <a:picLocks noChangeAspect="1"/>
          </p:cNvPicPr>
          <p:nvPr/>
        </p:nvPicPr>
        <p:blipFill>
          <a:blip r:embed="rId3"/>
          <a:stretch>
            <a:fillRect/>
          </a:stretch>
        </p:blipFill>
        <p:spPr>
          <a:xfrm>
            <a:off x="-146592" y="3346374"/>
            <a:ext cx="7007022" cy="4593089"/>
          </a:xfrm>
          <a:prstGeom prst="rect">
            <a:avLst/>
          </a:prstGeom>
        </p:spPr>
      </p:pic>
      <p:sp>
        <p:nvSpPr>
          <p:cNvPr id="9" name="TextBox 8">
            <a:extLst>
              <a:ext uri="{FF2B5EF4-FFF2-40B4-BE49-F238E27FC236}">
                <a16:creationId xmlns:a16="http://schemas.microsoft.com/office/drawing/2014/main" id="{7F836BDB-724C-2B30-6B20-F31CC7BA4D58}"/>
              </a:ext>
            </a:extLst>
          </p:cNvPr>
          <p:cNvSpPr txBox="1"/>
          <p:nvPr/>
        </p:nvSpPr>
        <p:spPr>
          <a:xfrm>
            <a:off x="0" y="8464377"/>
            <a:ext cx="6857998"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En résumé,</a:t>
            </a:r>
          </a:p>
          <a:p>
            <a:endParaRPr lang="en-US" sz="2000" dirty="0">
              <a:latin typeface="Calibri"/>
              <a:ea typeface="Calibri"/>
              <a:cs typeface="Calibri"/>
            </a:endParaRPr>
          </a:p>
          <a:p>
            <a:pPr algn="just"/>
            <a:r>
              <a:rPr lang="fr-FR" sz="2000" dirty="0">
                <a:latin typeface="Calibri"/>
                <a:ea typeface="Calibri"/>
                <a:cs typeface="Calibri"/>
              </a:rPr>
              <a:t>Plusieurs témoignages, du XIIIe au XVIe siècles, indiquent que la route la plus fréquemment suivie par les « jacquets » dans le département était la route médiévale reliant Grasse à Brignoles et passant par Draguignan. </a:t>
            </a:r>
            <a:endParaRPr lang="en-US" sz="2000" dirty="0">
              <a:latin typeface="Calibri"/>
              <a:ea typeface="Calibri"/>
              <a:cs typeface="Calibri"/>
            </a:endParaRPr>
          </a:p>
          <a:p>
            <a:endParaRPr lang="en-US" sz="1600" dirty="0">
              <a:latin typeface="Calibri"/>
              <a:ea typeface="Calibri"/>
              <a:cs typeface="Calibri"/>
            </a:endParaRPr>
          </a:p>
          <a:p>
            <a:endParaRPr lang="en-US" dirty="0"/>
          </a:p>
          <a:p>
            <a:endParaRPr lang="en-US" dirty="0"/>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03B743-81E1-6F95-D87E-F1152407257D}"/>
              </a:ext>
            </a:extLst>
          </p:cNvPr>
          <p:cNvSpPr txBox="1"/>
          <p:nvPr/>
        </p:nvSpPr>
        <p:spPr>
          <a:xfrm>
            <a:off x="-1" y="-1"/>
            <a:ext cx="6857998" cy="75097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Pour </a:t>
            </a:r>
            <a:r>
              <a:rPr lang="en-US" sz="2400" b="1" err="1">
                <a:latin typeface="Calibri"/>
                <a:ea typeface="Calibri"/>
                <a:cs typeface="Calibri"/>
              </a:rPr>
              <a:t>en</a:t>
            </a:r>
            <a:r>
              <a:rPr lang="en-US" sz="2400" b="1" dirty="0">
                <a:latin typeface="Calibri"/>
                <a:ea typeface="Calibri"/>
                <a:cs typeface="Calibri"/>
              </a:rPr>
              <a:t> savoir plus,</a:t>
            </a:r>
          </a:p>
          <a:p>
            <a:endParaRPr lang="en-US" sz="2000" dirty="0">
              <a:latin typeface="Calibri"/>
              <a:ea typeface="Calibri"/>
              <a:cs typeface="Calibri"/>
            </a:endParaRPr>
          </a:p>
          <a:p>
            <a:pPr algn="just"/>
            <a:r>
              <a:rPr lang="fr-FR" sz="2000" dirty="0">
                <a:latin typeface="Calibri"/>
                <a:ea typeface="Calibri"/>
                <a:cs typeface="Calibri"/>
              </a:rPr>
              <a:t>Le pèlerinage de Saint-Jacques-de-Compostelle est un des trois plus importants pèlerinages de la Chrétienté après Jérusalem et Rome. Il serait né de la découverte d'un tombeau en Galice (Espagne) vers l'an 800, attribué à l'apôtre Saint-Jacques dit Jacques le Majeur. L’ermite </a:t>
            </a:r>
            <a:r>
              <a:rPr lang="fr-FR" sz="2000" dirty="0" err="1">
                <a:latin typeface="Calibri"/>
                <a:ea typeface="Calibri"/>
                <a:cs typeface="Calibri"/>
              </a:rPr>
              <a:t>Pelagius</a:t>
            </a:r>
            <a:r>
              <a:rPr lang="fr-FR" sz="2000" dirty="0">
                <a:latin typeface="Calibri"/>
                <a:ea typeface="Calibri"/>
                <a:cs typeface="Calibri"/>
              </a:rPr>
              <a:t> aurait eu une révélation dans son sommeil et aurait été guidé par une étoile dans le ciel, d’où le terme de Compostelle, Campus </a:t>
            </a:r>
            <a:r>
              <a:rPr lang="fr-FR" sz="2000" dirty="0" err="1">
                <a:latin typeface="Calibri"/>
                <a:ea typeface="Calibri"/>
                <a:cs typeface="Calibri"/>
              </a:rPr>
              <a:t>Stellae</a:t>
            </a:r>
            <a:r>
              <a:rPr lang="fr-FR" sz="2000" dirty="0">
                <a:latin typeface="Calibri"/>
                <a:ea typeface="Calibri"/>
                <a:cs typeface="Calibri"/>
              </a:rPr>
              <a:t> ou champ de l'étoile.</a:t>
            </a:r>
            <a:endParaRPr lang="en-US" sz="2000" dirty="0">
              <a:latin typeface="Calibri"/>
              <a:ea typeface="Calibri"/>
              <a:cs typeface="Calibri"/>
            </a:endParaRPr>
          </a:p>
          <a:p>
            <a:pPr algn="just"/>
            <a:endParaRPr lang="fr-FR" sz="2000" dirty="0">
              <a:latin typeface="Calibri"/>
              <a:ea typeface="Calibri"/>
              <a:cs typeface="Calibri"/>
            </a:endParaRPr>
          </a:p>
          <a:p>
            <a:pPr algn="just"/>
            <a:r>
              <a:rPr lang="fr-FR" sz="2000" dirty="0">
                <a:latin typeface="Calibri"/>
                <a:ea typeface="Calibri"/>
                <a:cs typeface="Calibri"/>
              </a:rPr>
              <a:t> Quatre routes principales mènent à Saint-Jacques : elles sont indiquées dans le dernier livre du Codex </a:t>
            </a:r>
            <a:r>
              <a:rPr lang="fr-FR" sz="2000" err="1">
                <a:latin typeface="Calibri"/>
                <a:ea typeface="Calibri"/>
                <a:cs typeface="Calibri"/>
              </a:rPr>
              <a:t>Calixtinus</a:t>
            </a:r>
            <a:r>
              <a:rPr lang="fr-FR" sz="2000" dirty="0">
                <a:latin typeface="Calibri"/>
                <a:ea typeface="Calibri"/>
                <a:cs typeface="Calibri"/>
              </a:rPr>
              <a:t>, plus connu ensuite sous le nom de « Guide du Pèlerin » : la via </a:t>
            </a:r>
            <a:r>
              <a:rPr lang="fr-FR" sz="2000" err="1">
                <a:latin typeface="Calibri"/>
                <a:ea typeface="Calibri"/>
                <a:cs typeface="Calibri"/>
              </a:rPr>
              <a:t>tolosana</a:t>
            </a:r>
            <a:r>
              <a:rPr lang="fr-FR" sz="2000" dirty="0">
                <a:latin typeface="Calibri"/>
                <a:ea typeface="Calibri"/>
                <a:cs typeface="Calibri"/>
              </a:rPr>
              <a:t> (de Toulouse), la via </a:t>
            </a:r>
            <a:r>
              <a:rPr lang="fr-FR" sz="2000" err="1">
                <a:latin typeface="Calibri"/>
                <a:ea typeface="Calibri"/>
                <a:cs typeface="Calibri"/>
              </a:rPr>
              <a:t>podiensis</a:t>
            </a:r>
            <a:r>
              <a:rPr lang="fr-FR" sz="2000" dirty="0">
                <a:latin typeface="Calibri"/>
                <a:ea typeface="Calibri"/>
                <a:cs typeface="Calibri"/>
              </a:rPr>
              <a:t> (du Puy en Velay), la via </a:t>
            </a:r>
            <a:r>
              <a:rPr lang="fr-FR" sz="2000" err="1">
                <a:latin typeface="Calibri"/>
                <a:ea typeface="Calibri"/>
                <a:cs typeface="Calibri"/>
              </a:rPr>
              <a:t>lemoviencis</a:t>
            </a:r>
            <a:r>
              <a:rPr lang="fr-FR" sz="2000" dirty="0">
                <a:latin typeface="Calibri"/>
                <a:ea typeface="Calibri"/>
                <a:cs typeface="Calibri"/>
              </a:rPr>
              <a:t> (de Limoges) et la via </a:t>
            </a:r>
            <a:r>
              <a:rPr lang="fr-FR" sz="2000" err="1">
                <a:latin typeface="Calibri"/>
                <a:ea typeface="Calibri"/>
                <a:cs typeface="Calibri"/>
              </a:rPr>
              <a:t>turonensis</a:t>
            </a:r>
            <a:r>
              <a:rPr lang="fr-FR" sz="2000" dirty="0">
                <a:latin typeface="Calibri"/>
                <a:ea typeface="Calibri"/>
                <a:cs typeface="Calibri"/>
              </a:rPr>
              <a:t> (de Tours)</a:t>
            </a:r>
            <a:endParaRPr lang="en-US" sz="2000" dirty="0">
              <a:latin typeface="Calibri"/>
              <a:ea typeface="Calibri"/>
              <a:cs typeface="Calibri"/>
            </a:endParaRPr>
          </a:p>
          <a:p>
            <a:r>
              <a:rPr lang="fr-FR" sz="2000" dirty="0">
                <a:latin typeface="Calibri"/>
                <a:ea typeface="Calibri"/>
                <a:cs typeface="Calibri"/>
              </a:rPr>
              <a:t> Aux Arcs, les pèlerins venant de Fréjus empruntaient peut être l’ancien chemin de Lorgues au Muy et passaient par la chapelle Sainte Roseline, où les visiteurs pouvaient admirer et vénérer les reliques de la sainte. Sans doute certains passaient également par le village, car une pierre, gravée d’une coquille Saint Jacques a été retrouvée dans le mur qui prolonge la chapelle Sainte Cécile. Elle se trouve maintenant à l’entrée du château. </a:t>
            </a:r>
            <a:endParaRPr lang="en-US" sz="2000" dirty="0">
              <a:latin typeface="Calibri"/>
              <a:ea typeface="Calibri"/>
              <a:cs typeface="Calibri"/>
            </a:endParaRPr>
          </a:p>
          <a:p>
            <a:endParaRPr lang="en-US" dirty="0"/>
          </a:p>
        </p:txBody>
      </p:sp>
      <p:pic>
        <p:nvPicPr>
          <p:cNvPr id="5" name="Picture 4" descr="HOSPICE 2.jpg">
            <a:extLst>
              <a:ext uri="{FF2B5EF4-FFF2-40B4-BE49-F238E27FC236}">
                <a16:creationId xmlns:a16="http://schemas.microsoft.com/office/drawing/2014/main" id="{5CE2D0A6-06A7-D30C-3E5B-3363A51C4F5A}"/>
              </a:ext>
            </a:extLst>
          </p:cNvPr>
          <p:cNvPicPr>
            <a:picLocks noChangeAspect="1"/>
          </p:cNvPicPr>
          <p:nvPr/>
        </p:nvPicPr>
        <p:blipFill>
          <a:blip r:embed="rId2"/>
          <a:stretch>
            <a:fillRect/>
          </a:stretch>
        </p:blipFill>
        <p:spPr>
          <a:xfrm>
            <a:off x="-2832" y="7576880"/>
            <a:ext cx="6863663" cy="4617050"/>
          </a:xfrm>
          <a:prstGeom prst="rect">
            <a:avLst/>
          </a:prstGeom>
        </p:spPr>
      </p:pic>
    </p:spTree>
    <p:extLst>
      <p:ext uri="{BB962C8B-B14F-4D97-AF65-F5344CB8AC3E}">
        <p14:creationId xmlns:p14="http://schemas.microsoft.com/office/powerpoint/2010/main" val="122464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079C9C-B4BD-BCD8-8E30-329C0D08AE39}"/>
              </a:ext>
            </a:extLst>
          </p:cNvPr>
          <p:cNvSpPr txBox="1"/>
          <p:nvPr/>
        </p:nvSpPr>
        <p:spPr>
          <a:xfrm>
            <a:off x="-2059" y="-2059"/>
            <a:ext cx="6862118"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Tous les chemins de la région permettaient de relier Rome à la </a:t>
            </a:r>
            <a:r>
              <a:rPr lang="fr-FR" sz="2000" i="1" dirty="0">
                <a:latin typeface="Calibri"/>
                <a:cs typeface="Segoe UI"/>
              </a:rPr>
              <a:t>Via </a:t>
            </a:r>
            <a:r>
              <a:rPr lang="fr-FR" sz="2000" i="1" err="1">
                <a:latin typeface="Calibri"/>
                <a:cs typeface="Segoe UI"/>
              </a:rPr>
              <a:t>Tolosana</a:t>
            </a:r>
            <a:r>
              <a:rPr lang="fr-FR" sz="2000" dirty="0">
                <a:latin typeface="Calibri"/>
                <a:cs typeface="Segoe UI"/>
              </a:rPr>
              <a:t>, qui franchissait Arles, Montpellier, Toulouse, le Somport et rejoignait les 3 autres routes principales indiquées dans le « Guide du Pèlerin » à </a:t>
            </a:r>
            <a:r>
              <a:rPr lang="fr-FR" sz="2000" err="1">
                <a:latin typeface="Calibri"/>
                <a:cs typeface="Segoe UI"/>
              </a:rPr>
              <a:t>Puente</a:t>
            </a:r>
            <a:r>
              <a:rPr lang="fr-FR" sz="2000" dirty="0">
                <a:latin typeface="Calibri"/>
                <a:cs typeface="Segoe UI"/>
              </a:rPr>
              <a:t> la Reina, en territoire espagnol.</a:t>
            </a:r>
            <a:r>
              <a:rPr lang="en-US" sz="2000" dirty="0">
                <a:latin typeface="Calibri"/>
                <a:ea typeface="Calibri"/>
                <a:cs typeface="Calibri"/>
              </a:rPr>
              <a:t> </a:t>
            </a:r>
            <a:endParaRPr lang="en-US"/>
          </a:p>
          <a:p>
            <a:pPr algn="just"/>
            <a:endParaRPr lang="en-US" sz="2000" dirty="0">
              <a:latin typeface="Calibri"/>
              <a:cs typeface="Calibri"/>
            </a:endParaRPr>
          </a:p>
          <a:p>
            <a:r>
              <a:rPr lang="fr-FR" sz="2000" dirty="0">
                <a:latin typeface="Calibri"/>
                <a:cs typeface="Segoe UI"/>
              </a:rPr>
              <a:t>Et pourquoi la coquille ? </a:t>
            </a:r>
            <a:r>
              <a:rPr lang="en-US" sz="2000" dirty="0">
                <a:latin typeface="Calibri"/>
                <a:ea typeface="Calibri"/>
                <a:cs typeface="Calibri"/>
              </a:rPr>
              <a:t> </a:t>
            </a:r>
          </a:p>
          <a:p>
            <a:pPr algn="just"/>
            <a:r>
              <a:rPr lang="fr-FR" sz="2000" dirty="0">
                <a:latin typeface="Calibri"/>
                <a:cs typeface="Segoe UI"/>
              </a:rPr>
              <a:t>Boire l’eau de la fontaine ? Mendier ? Associées deux à deux à l’instar des castagnettes pour faire du bruit et prévenir de l’arrivée de pèlerins malades ? </a:t>
            </a:r>
            <a:r>
              <a:rPr lang="en-US" sz="2000" dirty="0">
                <a:latin typeface="Calibri"/>
                <a:ea typeface="Calibri"/>
                <a:cs typeface="Calibri"/>
              </a:rPr>
              <a:t> </a:t>
            </a:r>
          </a:p>
          <a:p>
            <a:pPr algn="just"/>
            <a:r>
              <a:rPr lang="fr-FR" sz="2000" dirty="0">
                <a:latin typeface="Calibri"/>
                <a:cs typeface="Segoe UI"/>
              </a:rPr>
              <a:t>Il existe plusieurs possibilités. </a:t>
            </a:r>
            <a:r>
              <a:rPr lang="en-US" sz="2000" dirty="0">
                <a:latin typeface="Calibri"/>
                <a:ea typeface="Calibri"/>
                <a:cs typeface="Calibri"/>
              </a:rPr>
              <a:t> </a:t>
            </a:r>
          </a:p>
          <a:p>
            <a:pPr algn="just"/>
            <a:r>
              <a:rPr lang="fr-FR" sz="2000" dirty="0">
                <a:latin typeface="Calibri"/>
                <a:cs typeface="Segoe UI"/>
              </a:rPr>
              <a:t>Une des pénitences infligée aux pèlerins consistait à effectuer une partie du chemin sur les genoux. Afin de ne pas trouer leurs habits trop rapidement, ceux-ci eurent l’idée d’utiliser les coquilles vides de "Pecten </a:t>
            </a:r>
            <a:r>
              <a:rPr lang="fr-FR" sz="2000" dirty="0" err="1">
                <a:latin typeface="Calibri"/>
                <a:cs typeface="Segoe UI"/>
              </a:rPr>
              <a:t>maximus</a:t>
            </a:r>
            <a:r>
              <a:rPr lang="fr-FR" sz="2000" dirty="0">
                <a:latin typeface="Calibri"/>
                <a:cs typeface="Segoe UI"/>
              </a:rPr>
              <a:t>" en guise de genouillères. </a:t>
            </a:r>
          </a:p>
          <a:p>
            <a:pPr algn="just"/>
            <a:endParaRPr lang="fr-FR" sz="2000" dirty="0">
              <a:latin typeface="Calibri"/>
              <a:cs typeface="Segoe UI"/>
            </a:endParaRPr>
          </a:p>
          <a:p>
            <a:pPr algn="just"/>
            <a:r>
              <a:rPr lang="fr-FR" sz="2000" dirty="0">
                <a:latin typeface="Calibri"/>
                <a:cs typeface="Segoe UI"/>
              </a:rPr>
              <a:t>Ces coquillages étaient percés de chaque coté de deux trous et maintenus par des cordelettes. Ils furent remplacés par la suite par des genouillères de cuir et la coquille, alors accrochée au bourdon, au chapeau ou encore à la besace du pèlerin, devint l’attribut symbolique de celui qui avait été « au bout de son chemin ».</a:t>
            </a:r>
            <a:r>
              <a:rPr lang="en-US" sz="2000" dirty="0">
                <a:latin typeface="Calibri"/>
                <a:ea typeface="Calibri"/>
                <a:cs typeface="Calibri"/>
              </a:rPr>
              <a:t> </a:t>
            </a:r>
            <a:endParaRPr lang="en-US"/>
          </a:p>
        </p:txBody>
      </p:sp>
      <p:pic>
        <p:nvPicPr>
          <p:cNvPr id="6" name="Picture 5" descr="HOSPICE 3.png">
            <a:extLst>
              <a:ext uri="{FF2B5EF4-FFF2-40B4-BE49-F238E27FC236}">
                <a16:creationId xmlns:a16="http://schemas.microsoft.com/office/drawing/2014/main" id="{156263B0-1267-1D4E-2F7E-35703A3AC4CB}"/>
              </a:ext>
            </a:extLst>
          </p:cNvPr>
          <p:cNvPicPr>
            <a:picLocks noChangeAspect="1"/>
          </p:cNvPicPr>
          <p:nvPr/>
        </p:nvPicPr>
        <p:blipFill>
          <a:blip r:embed="rId2"/>
          <a:stretch>
            <a:fillRect/>
          </a:stretch>
        </p:blipFill>
        <p:spPr>
          <a:xfrm>
            <a:off x="-2188" y="7369646"/>
            <a:ext cx="6862376" cy="4825570"/>
          </a:xfrm>
          <a:prstGeom prst="rect">
            <a:avLst/>
          </a:prstGeom>
        </p:spPr>
      </p:pic>
    </p:spTree>
    <p:extLst>
      <p:ext uri="{BB962C8B-B14F-4D97-AF65-F5344CB8AC3E}">
        <p14:creationId xmlns:p14="http://schemas.microsoft.com/office/powerpoint/2010/main" val="1681000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FCD16BE5-A2BB-44D2-A4D7-76611005EC95}">
  <ds:schemaRefs>
    <ds:schemaRef ds:uri="http://schemas.microsoft.com/sharepoint/v3/contenttype/forms"/>
  </ds:schemaRefs>
</ds:datastoreItem>
</file>

<file path=customXml/itemProps2.xml><?xml version="1.0" encoding="utf-8"?>
<ds:datastoreItem xmlns:ds="http://schemas.openxmlformats.org/officeDocument/2006/customXml" ds:itemID="{D90D9C0E-05EB-460F-B2E8-9F0D20D73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B2B376-32FD-4C54-BB06-E2663A66E8AC}">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44</cp:revision>
  <dcterms:created xsi:type="dcterms:W3CDTF">2012-07-30T22:21:58Z</dcterms:created>
  <dcterms:modified xsi:type="dcterms:W3CDTF">2025-07-19T13:12:50Z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