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Override PartName="/ppt/slides/slide2.xml" ContentType="application/vnd.openxmlformats-officedocument.presentationml.slide+xml"/>
  <Override PartName="/ppt/slides/slide3.xml" ContentType="application/vnd.openxmlformats-officedocument.presentationml.slide+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FD369F-F749-E67B-37C7-926809B8D155}" v="100" dt="2025-07-22T07:21:33.5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isonnier Tourisme Culture Patrimoine" userId="S::saisontcp@lesarcssurargens.fr::0ca65382-e596-453e-9522-818d66b87411" providerId="AD" clId="Web-{76FD369F-F749-E67B-37C7-926809B8D155}"/>
    <pc:docChg chg="mod addSld modSld modMainMaster setSldSz">
      <pc:chgData name="saisonnier Tourisme Culture Patrimoine" userId="S::saisontcp@lesarcssurargens.fr::0ca65382-e596-453e-9522-818d66b87411" providerId="AD" clId="Web-{76FD369F-F749-E67B-37C7-926809B8D155}" dt="2025-07-22T07:21:33.544" v="79" actId="1076"/>
      <pc:docMkLst>
        <pc:docMk/>
      </pc:docMkLst>
      <pc:sldChg chg="addSp delSp modSp">
        <pc:chgData name="saisonnier Tourisme Culture Patrimoine" userId="S::saisontcp@lesarcssurargens.fr::0ca65382-e596-453e-9522-818d66b87411" providerId="AD" clId="Web-{76FD369F-F749-E67B-37C7-926809B8D155}" dt="2025-07-22T07:21:15.466" v="72"/>
        <pc:sldMkLst>
          <pc:docMk/>
          <pc:sldMk cId="3784089036" sldId="256"/>
        </pc:sldMkLst>
        <pc:spChg chg="del">
          <ac:chgData name="saisonnier Tourisme Culture Patrimoine" userId="S::saisontcp@lesarcssurargens.fr::0ca65382-e596-453e-9522-818d66b87411" providerId="AD" clId="Web-{76FD369F-F749-E67B-37C7-926809B8D155}" dt="2025-07-22T07:11:11.808" v="2"/>
          <ac:spMkLst>
            <pc:docMk/>
            <pc:sldMk cId="3784089036" sldId="256"/>
            <ac:spMk id="2" creationId="{00000000-0000-0000-0000-000000000000}"/>
          </ac:spMkLst>
        </pc:spChg>
        <pc:spChg chg="del">
          <ac:chgData name="saisonnier Tourisme Culture Patrimoine" userId="S::saisontcp@lesarcssurargens.fr::0ca65382-e596-453e-9522-818d66b87411" providerId="AD" clId="Web-{76FD369F-F749-E67B-37C7-926809B8D155}" dt="2025-07-22T07:11:11.808" v="1"/>
          <ac:spMkLst>
            <pc:docMk/>
            <pc:sldMk cId="3784089036" sldId="256"/>
            <ac:spMk id="3" creationId="{00000000-0000-0000-0000-000000000000}"/>
          </ac:spMkLst>
        </pc:spChg>
        <pc:spChg chg="add mod">
          <ac:chgData name="saisonnier Tourisme Culture Patrimoine" userId="S::saisontcp@lesarcssurargens.fr::0ca65382-e596-453e-9522-818d66b87411" providerId="AD" clId="Web-{76FD369F-F749-E67B-37C7-926809B8D155}" dt="2025-07-22T07:12:29.605" v="11" actId="20577"/>
          <ac:spMkLst>
            <pc:docMk/>
            <pc:sldMk cId="3784089036" sldId="256"/>
            <ac:spMk id="5" creationId="{844C1C6E-B81F-E72A-12CA-3D2C54914390}"/>
          </ac:spMkLst>
        </pc:spChg>
        <pc:spChg chg="add mod">
          <ac:chgData name="saisonnier Tourisme Culture Patrimoine" userId="S::saisontcp@lesarcssurargens.fr::0ca65382-e596-453e-9522-818d66b87411" providerId="AD" clId="Web-{76FD369F-F749-E67B-37C7-926809B8D155}" dt="2025-07-22T07:14:12.824" v="35" actId="1076"/>
          <ac:spMkLst>
            <pc:docMk/>
            <pc:sldMk cId="3784089036" sldId="256"/>
            <ac:spMk id="8" creationId="{72351A86-C1F4-3D2B-49D9-92D3EB10D23D}"/>
          </ac:spMkLst>
        </pc:spChg>
        <pc:picChg chg="add mod">
          <ac:chgData name="saisonnier Tourisme Culture Patrimoine" userId="S::saisontcp@lesarcssurargens.fr::0ca65382-e596-453e-9522-818d66b87411" providerId="AD" clId="Web-{76FD369F-F749-E67B-37C7-926809B8D155}" dt="2025-07-22T07:12:15.777" v="4" actId="1076"/>
          <ac:picMkLst>
            <pc:docMk/>
            <pc:sldMk cId="3784089036" sldId="256"/>
            <ac:picMk id="4" creationId="{45B55CE9-A321-CB2C-C1CE-7BAFD56B25EE}"/>
          </ac:picMkLst>
        </pc:picChg>
        <pc:picChg chg="add mod">
          <ac:chgData name="saisonnier Tourisme Culture Patrimoine" userId="S::saisontcp@lesarcssurargens.fr::0ca65382-e596-453e-9522-818d66b87411" providerId="AD" clId="Web-{76FD369F-F749-E67B-37C7-926809B8D155}" dt="2025-07-22T07:14:21.668" v="39" actId="1076"/>
          <ac:picMkLst>
            <pc:docMk/>
            <pc:sldMk cId="3784089036" sldId="256"/>
            <ac:picMk id="6" creationId="{DFBFF180-8B1C-26BD-0CFE-7948046C404D}"/>
          </ac:picMkLst>
        </pc:picChg>
        <pc:picChg chg="add del mod">
          <ac:chgData name="saisonnier Tourisme Culture Patrimoine" userId="S::saisontcp@lesarcssurargens.fr::0ca65382-e596-453e-9522-818d66b87411" providerId="AD" clId="Web-{76FD369F-F749-E67B-37C7-926809B8D155}" dt="2025-07-22T07:21:15.466" v="72"/>
          <ac:picMkLst>
            <pc:docMk/>
            <pc:sldMk cId="3784089036" sldId="256"/>
            <ac:picMk id="7" creationId="{DB709369-5FAA-D71B-7B95-73C5FBE1A47D}"/>
          </ac:picMkLst>
        </pc:picChg>
      </pc:sldChg>
      <pc:sldChg chg="addSp delSp modSp new">
        <pc:chgData name="saisonnier Tourisme Culture Patrimoine" userId="S::saisontcp@lesarcssurargens.fr::0ca65382-e596-453e-9522-818d66b87411" providerId="AD" clId="Web-{76FD369F-F749-E67B-37C7-926809B8D155}" dt="2025-07-22T07:17:52.966" v="71" actId="1076"/>
        <pc:sldMkLst>
          <pc:docMk/>
          <pc:sldMk cId="3934443432" sldId="257"/>
        </pc:sldMkLst>
        <pc:spChg chg="del">
          <ac:chgData name="saisonnier Tourisme Culture Patrimoine" userId="S::saisontcp@lesarcssurargens.fr::0ca65382-e596-453e-9522-818d66b87411" providerId="AD" clId="Web-{76FD369F-F749-E67B-37C7-926809B8D155}" dt="2025-07-22T07:14:17.496" v="38"/>
          <ac:spMkLst>
            <pc:docMk/>
            <pc:sldMk cId="3934443432" sldId="257"/>
            <ac:spMk id="2" creationId="{B83601EE-2323-5A3D-985F-6A3AF7595569}"/>
          </ac:spMkLst>
        </pc:spChg>
        <pc:spChg chg="del">
          <ac:chgData name="saisonnier Tourisme Culture Patrimoine" userId="S::saisontcp@lesarcssurargens.fr::0ca65382-e596-453e-9522-818d66b87411" providerId="AD" clId="Web-{76FD369F-F749-E67B-37C7-926809B8D155}" dt="2025-07-22T07:14:17.496" v="37"/>
          <ac:spMkLst>
            <pc:docMk/>
            <pc:sldMk cId="3934443432" sldId="257"/>
            <ac:spMk id="3" creationId="{3DC3315E-A8BA-5C6D-A940-66F2B3EB71B9}"/>
          </ac:spMkLst>
        </pc:spChg>
        <pc:spChg chg="add mod">
          <ac:chgData name="saisonnier Tourisme Culture Patrimoine" userId="S::saisontcp@lesarcssurargens.fr::0ca65382-e596-453e-9522-818d66b87411" providerId="AD" clId="Web-{76FD369F-F749-E67B-37C7-926809B8D155}" dt="2025-07-22T07:17:52.966" v="71" actId="1076"/>
          <ac:spMkLst>
            <pc:docMk/>
            <pc:sldMk cId="3934443432" sldId="257"/>
            <ac:spMk id="4" creationId="{2501452D-3B7E-D061-F4FD-03EDA19B79C7}"/>
          </ac:spMkLst>
        </pc:spChg>
      </pc:sldChg>
      <pc:sldChg chg="addSp delSp modSp new">
        <pc:chgData name="saisonnier Tourisme Culture Patrimoine" userId="S::saisontcp@lesarcssurargens.fr::0ca65382-e596-453e-9522-818d66b87411" providerId="AD" clId="Web-{76FD369F-F749-E67B-37C7-926809B8D155}" dt="2025-07-22T07:21:33.544" v="79" actId="1076"/>
        <pc:sldMkLst>
          <pc:docMk/>
          <pc:sldMk cId="1785518014" sldId="258"/>
        </pc:sldMkLst>
        <pc:spChg chg="del">
          <ac:chgData name="saisonnier Tourisme Culture Patrimoine" userId="S::saisontcp@lesarcssurargens.fr::0ca65382-e596-453e-9522-818d66b87411" providerId="AD" clId="Web-{76FD369F-F749-E67B-37C7-926809B8D155}" dt="2025-07-22T07:21:19.716" v="75"/>
          <ac:spMkLst>
            <pc:docMk/>
            <pc:sldMk cId="1785518014" sldId="258"/>
            <ac:spMk id="2" creationId="{145BA3C8-FB4A-BD4C-2013-09F25B4238AE}"/>
          </ac:spMkLst>
        </pc:spChg>
        <pc:spChg chg="del">
          <ac:chgData name="saisonnier Tourisme Culture Patrimoine" userId="S::saisontcp@lesarcssurargens.fr::0ca65382-e596-453e-9522-818d66b87411" providerId="AD" clId="Web-{76FD369F-F749-E67B-37C7-926809B8D155}" dt="2025-07-22T07:21:19.701" v="74"/>
          <ac:spMkLst>
            <pc:docMk/>
            <pc:sldMk cId="1785518014" sldId="258"/>
            <ac:spMk id="3" creationId="{5C6EC79E-A2E0-1159-2F62-D883383E4927}"/>
          </ac:spMkLst>
        </pc:spChg>
        <pc:picChg chg="add mod">
          <ac:chgData name="saisonnier Tourisme Culture Patrimoine" userId="S::saisontcp@lesarcssurargens.fr::0ca65382-e596-453e-9522-818d66b87411" providerId="AD" clId="Web-{76FD369F-F749-E67B-37C7-926809B8D155}" dt="2025-07-22T07:21:33.544" v="79" actId="1076"/>
          <ac:picMkLst>
            <pc:docMk/>
            <pc:sldMk cId="1785518014" sldId="258"/>
            <ac:picMk id="4" creationId="{47D81F50-43CB-9669-6FE9-3BF75138CF68}"/>
          </ac:picMkLst>
        </pc:picChg>
      </pc:sldChg>
      <pc:sldMasterChg chg="modSp modSldLayout">
        <pc:chgData name="saisonnier Tourisme Culture Patrimoine" userId="S::saisontcp@lesarcssurargens.fr::0ca65382-e596-453e-9522-818d66b87411" providerId="AD" clId="Web-{76FD369F-F749-E67B-37C7-926809B8D155}" dt="2025-07-22T07:11:10.152" v="0"/>
        <pc:sldMasterMkLst>
          <pc:docMk/>
          <pc:sldMasterMk cId="3071127875" sldId="2147483648"/>
        </pc:sldMasterMkLst>
        <pc:spChg chg="mod">
          <ac:chgData name="saisonnier Tourisme Culture Patrimoine" userId="S::saisontcp@lesarcssurargens.fr::0ca65382-e596-453e-9522-818d66b87411" providerId="AD" clId="Web-{76FD369F-F749-E67B-37C7-926809B8D155}" dt="2025-07-22T07:11:10.152" v="0"/>
          <ac:spMkLst>
            <pc:docMk/>
            <pc:sldMasterMk cId="3071127875" sldId="2147483648"/>
            <ac:spMk id="2"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ac:spMk id="3"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ac:spMk id="4"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ac:spMk id="5"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ac:spMk id="6" creationId="{00000000-0000-0000-0000-000000000000}"/>
          </ac:spMkLst>
        </pc:spChg>
        <pc:sldLayoutChg chg="modSp">
          <pc:chgData name="saisonnier Tourisme Culture Patrimoine" userId="S::saisontcp@lesarcssurargens.fr::0ca65382-e596-453e-9522-818d66b87411" providerId="AD" clId="Web-{76FD369F-F749-E67B-37C7-926809B8D155}" dt="2025-07-22T07:11:10.152" v="0"/>
          <pc:sldLayoutMkLst>
            <pc:docMk/>
            <pc:sldMasterMk cId="3071127875" sldId="2147483648"/>
            <pc:sldLayoutMk cId="3310491181" sldId="2147483649"/>
          </pc:sldLayoutMkLst>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3310491181" sldId="2147483649"/>
              <ac:spMk id="2"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3310491181" sldId="2147483649"/>
              <ac:spMk id="3" creationId="{00000000-0000-0000-0000-000000000000}"/>
            </ac:spMkLst>
          </pc:spChg>
        </pc:sldLayoutChg>
        <pc:sldLayoutChg chg="modSp">
          <pc:chgData name="saisonnier Tourisme Culture Patrimoine" userId="S::saisontcp@lesarcssurargens.fr::0ca65382-e596-453e-9522-818d66b87411" providerId="AD" clId="Web-{76FD369F-F749-E67B-37C7-926809B8D155}" dt="2025-07-22T07:11:10.152" v="0"/>
          <pc:sldLayoutMkLst>
            <pc:docMk/>
            <pc:sldMasterMk cId="3071127875" sldId="2147483648"/>
            <pc:sldLayoutMk cId="3466923455" sldId="2147483651"/>
          </pc:sldLayoutMkLst>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3466923455" sldId="2147483651"/>
              <ac:spMk id="2"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3466923455" sldId="2147483651"/>
              <ac:spMk id="3" creationId="{00000000-0000-0000-0000-000000000000}"/>
            </ac:spMkLst>
          </pc:spChg>
        </pc:sldLayoutChg>
        <pc:sldLayoutChg chg="modSp">
          <pc:chgData name="saisonnier Tourisme Culture Patrimoine" userId="S::saisontcp@lesarcssurargens.fr::0ca65382-e596-453e-9522-818d66b87411" providerId="AD" clId="Web-{76FD369F-F749-E67B-37C7-926809B8D155}" dt="2025-07-22T07:11:10.152" v="0"/>
          <pc:sldLayoutMkLst>
            <pc:docMk/>
            <pc:sldMasterMk cId="3071127875" sldId="2147483648"/>
            <pc:sldLayoutMk cId="3747632232" sldId="2147483652"/>
          </pc:sldLayoutMkLst>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3747632232" sldId="2147483652"/>
              <ac:spMk id="3"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3747632232" sldId="2147483652"/>
              <ac:spMk id="4" creationId="{00000000-0000-0000-0000-000000000000}"/>
            </ac:spMkLst>
          </pc:spChg>
        </pc:sldLayoutChg>
        <pc:sldLayoutChg chg="modSp">
          <pc:chgData name="saisonnier Tourisme Culture Patrimoine" userId="S::saisontcp@lesarcssurargens.fr::0ca65382-e596-453e-9522-818d66b87411" providerId="AD" clId="Web-{76FD369F-F749-E67B-37C7-926809B8D155}" dt="2025-07-22T07:11:10.152" v="0"/>
          <pc:sldLayoutMkLst>
            <pc:docMk/>
            <pc:sldMasterMk cId="3071127875" sldId="2147483648"/>
            <pc:sldLayoutMk cId="2611866596" sldId="2147483653"/>
          </pc:sldLayoutMkLst>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2611866596" sldId="2147483653"/>
              <ac:spMk id="2"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2611866596" sldId="2147483653"/>
              <ac:spMk id="3"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2611866596" sldId="2147483653"/>
              <ac:spMk id="4"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2611866596" sldId="2147483653"/>
              <ac:spMk id="5"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2611866596" sldId="2147483653"/>
              <ac:spMk id="6" creationId="{00000000-0000-0000-0000-000000000000}"/>
            </ac:spMkLst>
          </pc:spChg>
        </pc:sldLayoutChg>
        <pc:sldLayoutChg chg="modSp">
          <pc:chgData name="saisonnier Tourisme Culture Patrimoine" userId="S::saisontcp@lesarcssurargens.fr::0ca65382-e596-453e-9522-818d66b87411" providerId="AD" clId="Web-{76FD369F-F749-E67B-37C7-926809B8D155}" dt="2025-07-22T07:11:10.152" v="0"/>
          <pc:sldLayoutMkLst>
            <pc:docMk/>
            <pc:sldMasterMk cId="3071127875" sldId="2147483648"/>
            <pc:sldLayoutMk cId="2706407263" sldId="2147483656"/>
          </pc:sldLayoutMkLst>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2706407263" sldId="2147483656"/>
              <ac:spMk id="2"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2706407263" sldId="2147483656"/>
              <ac:spMk id="3"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2706407263" sldId="2147483656"/>
              <ac:spMk id="4" creationId="{00000000-0000-0000-0000-000000000000}"/>
            </ac:spMkLst>
          </pc:spChg>
        </pc:sldLayoutChg>
        <pc:sldLayoutChg chg="modSp">
          <pc:chgData name="saisonnier Tourisme Culture Patrimoine" userId="S::saisontcp@lesarcssurargens.fr::0ca65382-e596-453e-9522-818d66b87411" providerId="AD" clId="Web-{76FD369F-F749-E67B-37C7-926809B8D155}" dt="2025-07-22T07:11:10.152" v="0"/>
          <pc:sldLayoutMkLst>
            <pc:docMk/>
            <pc:sldMasterMk cId="3071127875" sldId="2147483648"/>
            <pc:sldLayoutMk cId="1610903340" sldId="2147483657"/>
          </pc:sldLayoutMkLst>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1610903340" sldId="2147483657"/>
              <ac:spMk id="2"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1610903340" sldId="2147483657"/>
              <ac:spMk id="3"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1610903340" sldId="2147483657"/>
              <ac:spMk id="4" creationId="{00000000-0000-0000-0000-000000000000}"/>
            </ac:spMkLst>
          </pc:spChg>
        </pc:sldLayoutChg>
        <pc:sldLayoutChg chg="modSp">
          <pc:chgData name="saisonnier Tourisme Culture Patrimoine" userId="S::saisontcp@lesarcssurargens.fr::0ca65382-e596-453e-9522-818d66b87411" providerId="AD" clId="Web-{76FD369F-F749-E67B-37C7-926809B8D155}" dt="2025-07-22T07:11:10.152" v="0"/>
          <pc:sldLayoutMkLst>
            <pc:docMk/>
            <pc:sldMasterMk cId="3071127875" sldId="2147483648"/>
            <pc:sldLayoutMk cId="1902177510" sldId="2147483659"/>
          </pc:sldLayoutMkLst>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1902177510" sldId="2147483659"/>
              <ac:spMk id="2" creationId="{00000000-0000-0000-0000-000000000000}"/>
            </ac:spMkLst>
          </pc:spChg>
          <pc:spChg chg="mod">
            <ac:chgData name="saisonnier Tourisme Culture Patrimoine" userId="S::saisontcp@lesarcssurargens.fr::0ca65382-e596-453e-9522-818d66b87411" providerId="AD" clId="Web-{76FD369F-F749-E67B-37C7-926809B8D155}" dt="2025-07-22T07:11:10.152" v="0"/>
            <ac:spMkLst>
              <pc:docMk/>
              <pc:sldMasterMk cId="3071127875" sldId="2147483648"/>
              <pc:sldLayoutMk cId="1902177510" sldId="2147483659"/>
              <ac:spMk id="3" creationId="{00000000-0000-0000-0000-000000000000}"/>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22/07/2025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22/07/2025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22/07/2025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22/07/2025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22/07/2025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22/07/2025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22/07/2025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e image contenant Graphique, capture d’écran, graphisme, Police&#10;&#10;Le contenu généré par l’IA peut être incorrect.">
            <a:extLst>
              <a:ext uri="{FF2B5EF4-FFF2-40B4-BE49-F238E27FC236}">
                <a16:creationId xmlns:a16="http://schemas.microsoft.com/office/drawing/2014/main" id="{45B55CE9-A321-CB2C-C1CE-7BAFD56B25EE}"/>
              </a:ext>
            </a:extLst>
          </p:cNvPr>
          <p:cNvPicPr>
            <a:picLocks noChangeAspect="1"/>
          </p:cNvPicPr>
          <p:nvPr/>
        </p:nvPicPr>
        <p:blipFill>
          <a:blip r:embed="rId2"/>
          <a:stretch>
            <a:fillRect/>
          </a:stretch>
        </p:blipFill>
        <p:spPr>
          <a:xfrm>
            <a:off x="2445" y="163855"/>
            <a:ext cx="2981325" cy="866775"/>
          </a:xfrm>
          <a:prstGeom prst="rect">
            <a:avLst/>
          </a:prstGeom>
        </p:spPr>
      </p:pic>
      <p:sp>
        <p:nvSpPr>
          <p:cNvPr id="5" name="Titre 1">
            <a:extLst>
              <a:ext uri="{FF2B5EF4-FFF2-40B4-BE49-F238E27FC236}">
                <a16:creationId xmlns:a16="http://schemas.microsoft.com/office/drawing/2014/main" id="{844C1C6E-B81F-E72A-12CA-3D2C54914390}"/>
              </a:ext>
            </a:extLst>
          </p:cNvPr>
          <p:cNvSpPr txBox="1">
            <a:spLocks/>
          </p:cNvSpPr>
          <p:nvPr/>
        </p:nvSpPr>
        <p:spPr>
          <a:xfrm>
            <a:off x="-16286" y="995565"/>
            <a:ext cx="6861682" cy="1112524"/>
          </a:xfrm>
          <a:prstGeom prst="rect">
            <a:avLst/>
          </a:prstGeom>
          <a:solidFill>
            <a:srgbClr val="3366CC">
              <a:alpha val="50196"/>
            </a:srgbClr>
          </a:solidFill>
        </p:spPr>
        <p:txBody>
          <a:bodyPr vert="horz" lIns="91440" tIns="45720" rIns="91440" bIns="45720" rtlCol="0" anchor="ctr">
            <a:normAutofit/>
          </a:bodyPr>
          <a:lstStyle>
            <a:defPPr>
              <a:defRPr lang="en-US"/>
            </a:defPPr>
            <a:lvl1pPr marL="0" algn="l" defTabSz="755934" rtl="0" eaLnBrk="1" latinLnBrk="0" hangingPunct="1">
              <a:lnSpc>
                <a:spcPct val="90000"/>
              </a:lnSpc>
              <a:spcBef>
                <a:spcPct val="0"/>
              </a:spcBef>
              <a:buNone/>
              <a:defRPr sz="3637" kern="1200">
                <a:solidFill>
                  <a:schemeClr val="tx1"/>
                </a:solidFill>
                <a:latin typeface="+mj-lt"/>
                <a:ea typeface="+mj-ea"/>
                <a:cs typeface="+mj-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r-FR" sz="5400" dirty="0"/>
              <a:t>La fontaine du temps</a:t>
            </a:r>
            <a:endParaRPr lang="en-US" dirty="0"/>
          </a:p>
        </p:txBody>
      </p:sp>
      <p:pic>
        <p:nvPicPr>
          <p:cNvPr id="6" name="Picture 5" descr="FONTAINE TEMPS blason.png">
            <a:extLst>
              <a:ext uri="{FF2B5EF4-FFF2-40B4-BE49-F238E27FC236}">
                <a16:creationId xmlns:a16="http://schemas.microsoft.com/office/drawing/2014/main" id="{DFBFF180-8B1C-26BD-0CFE-7948046C404D}"/>
              </a:ext>
            </a:extLst>
          </p:cNvPr>
          <p:cNvPicPr>
            <a:picLocks noChangeAspect="1"/>
          </p:cNvPicPr>
          <p:nvPr/>
        </p:nvPicPr>
        <p:blipFill>
          <a:blip r:embed="rId3"/>
          <a:stretch>
            <a:fillRect/>
          </a:stretch>
        </p:blipFill>
        <p:spPr>
          <a:xfrm>
            <a:off x="1227953" y="2670067"/>
            <a:ext cx="4381501" cy="4813001"/>
          </a:xfrm>
          <a:prstGeom prst="rect">
            <a:avLst/>
          </a:prstGeom>
        </p:spPr>
      </p:pic>
      <p:sp>
        <p:nvSpPr>
          <p:cNvPr id="8" name="TextBox 7">
            <a:extLst>
              <a:ext uri="{FF2B5EF4-FFF2-40B4-BE49-F238E27FC236}">
                <a16:creationId xmlns:a16="http://schemas.microsoft.com/office/drawing/2014/main" id="{72351A86-C1F4-3D2B-49D9-92D3EB10D23D}"/>
              </a:ext>
            </a:extLst>
          </p:cNvPr>
          <p:cNvSpPr txBox="1"/>
          <p:nvPr/>
        </p:nvSpPr>
        <p:spPr>
          <a:xfrm>
            <a:off x="0" y="7887729"/>
            <a:ext cx="6857998" cy="29546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alibri"/>
                <a:ea typeface="Calibri"/>
                <a:cs typeface="Calibri"/>
              </a:rPr>
              <a:t>En résumé,</a:t>
            </a:r>
          </a:p>
          <a:p>
            <a:endParaRPr lang="en-US" dirty="0"/>
          </a:p>
          <a:p>
            <a:r>
              <a:rPr lang="fr-FR" sz="2400" dirty="0">
                <a:latin typeface="Calibri"/>
                <a:ea typeface="Calibri"/>
                <a:cs typeface="Calibri"/>
              </a:rPr>
              <a:t>Raimond Béranger III, fils aîné de Douce (dernière héritière du Comté de Provence) devient en 1144, légitimement, le nouveau comte de Provence. Toutefois il est aussi comte de Barcelone, de Catalogne. Les barons provençaux vont se rebeller contre cet « étranger ». </a:t>
            </a:r>
            <a:endParaRPr lang="en-US" sz="2400" dirty="0">
              <a:latin typeface="Calibri"/>
              <a:ea typeface="Calibri"/>
              <a:cs typeface="Calibri"/>
            </a:endParaRPr>
          </a:p>
        </p:txBody>
      </p:sp>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501452D-3B7E-D061-F4FD-03EDA19B79C7}"/>
              </a:ext>
            </a:extLst>
          </p:cNvPr>
          <p:cNvSpPr txBox="1"/>
          <p:nvPr/>
        </p:nvSpPr>
        <p:spPr>
          <a:xfrm>
            <a:off x="0" y="-1"/>
            <a:ext cx="6857999" cy="59400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alibri"/>
                <a:ea typeface="Calibri"/>
                <a:cs typeface="Calibri"/>
              </a:rPr>
              <a:t>Pour </a:t>
            </a:r>
            <a:r>
              <a:rPr lang="en-US" sz="2400" b="1" err="1">
                <a:latin typeface="Calibri"/>
                <a:ea typeface="Calibri"/>
                <a:cs typeface="Calibri"/>
              </a:rPr>
              <a:t>en</a:t>
            </a:r>
            <a:r>
              <a:rPr lang="en-US" sz="2400" b="1" dirty="0">
                <a:latin typeface="Calibri"/>
                <a:ea typeface="Calibri"/>
                <a:cs typeface="Calibri"/>
              </a:rPr>
              <a:t> savoir plus,</a:t>
            </a:r>
            <a:endParaRPr lang="en-US" sz="2400" b="1">
              <a:latin typeface="Calibri"/>
              <a:ea typeface="Calibri"/>
              <a:cs typeface="Calibri"/>
            </a:endParaRPr>
          </a:p>
          <a:p>
            <a:endParaRPr lang="en-US" sz="2000" dirty="0">
              <a:latin typeface="Calibri"/>
              <a:ea typeface="Calibri"/>
              <a:cs typeface="Calibri"/>
            </a:endParaRPr>
          </a:p>
          <a:p>
            <a:r>
              <a:rPr lang="fr-FR" sz="2000" dirty="0">
                <a:latin typeface="Calibri"/>
                <a:ea typeface="Calibri"/>
                <a:cs typeface="Calibri"/>
              </a:rPr>
              <a:t>Raimond des Baux, lui, a épousé </a:t>
            </a:r>
            <a:r>
              <a:rPr lang="fr-FR" sz="2000" dirty="0" err="1">
                <a:latin typeface="Calibri"/>
                <a:ea typeface="Calibri"/>
                <a:cs typeface="Calibri"/>
              </a:rPr>
              <a:t>Estevenette</a:t>
            </a:r>
            <a:r>
              <a:rPr lang="fr-FR" sz="2000" dirty="0">
                <a:latin typeface="Calibri"/>
                <a:ea typeface="Calibri"/>
                <a:cs typeface="Calibri"/>
              </a:rPr>
              <a:t>, la sœur cadette de la comtesse Douce et revendique le comté de Provence. C’est à cette occasion que le comte Raimond Béranger III, de Catalogne, de Provence, et ses chevaliers passent aux Arcs, durant l’été 1150. </a:t>
            </a:r>
            <a:endParaRPr lang="en-US" sz="2000" dirty="0">
              <a:latin typeface="Calibri"/>
              <a:ea typeface="Calibri"/>
              <a:cs typeface="Calibri"/>
            </a:endParaRPr>
          </a:p>
          <a:p>
            <a:endParaRPr lang="fr-FR" sz="2000" dirty="0">
              <a:latin typeface="Calibri"/>
              <a:ea typeface="Calibri"/>
              <a:cs typeface="Calibri"/>
            </a:endParaRPr>
          </a:p>
          <a:p>
            <a:r>
              <a:rPr lang="fr-FR" sz="2000" dirty="0">
                <a:latin typeface="Calibri"/>
                <a:ea typeface="Calibri"/>
                <a:cs typeface="Calibri"/>
              </a:rPr>
              <a:t>Un inventaire des biens comtaux est alors dressé le 8 juillet 1150, listant les maisons et les terres du domaine dont il possède le quart. </a:t>
            </a:r>
            <a:endParaRPr lang="en-US" sz="2000" dirty="0">
              <a:latin typeface="Calibri"/>
              <a:ea typeface="Calibri"/>
              <a:cs typeface="Calibri"/>
            </a:endParaRPr>
          </a:p>
          <a:p>
            <a:r>
              <a:rPr lang="fr-FR" sz="2000" dirty="0">
                <a:latin typeface="Calibri"/>
                <a:ea typeface="Calibri"/>
                <a:cs typeface="Calibri"/>
              </a:rPr>
              <a:t>Le 1</a:t>
            </a:r>
            <a:r>
              <a:rPr lang="fr-FR" sz="2000" baseline="30000" dirty="0">
                <a:latin typeface="Calibri"/>
                <a:ea typeface="Calibri"/>
                <a:cs typeface="Calibri"/>
              </a:rPr>
              <a:t>e</a:t>
            </a:r>
            <a:r>
              <a:rPr lang="fr-FR" sz="2000" dirty="0">
                <a:latin typeface="Calibri"/>
                <a:ea typeface="Calibri"/>
                <a:cs typeface="Calibri"/>
              </a:rPr>
              <a:t> octobre 1200, Alphonse II, succédant à Raimond Béranger III, donne à un de ses fidèles chevaliers catalans, Giraud de Villeneuve, le fief des Arcs, de la Motte, de Trans en Provence et des </a:t>
            </a:r>
            <a:r>
              <a:rPr lang="fr-FR" sz="2000" err="1">
                <a:latin typeface="Calibri"/>
                <a:ea typeface="Calibri"/>
                <a:cs typeface="Calibri"/>
              </a:rPr>
              <a:t>Esclans</a:t>
            </a:r>
            <a:r>
              <a:rPr lang="fr-FR" sz="2000" dirty="0">
                <a:latin typeface="Calibri"/>
                <a:ea typeface="Calibri"/>
                <a:cs typeface="Calibri"/>
              </a:rPr>
              <a:t>, et de tout ce qui en dépend. </a:t>
            </a:r>
            <a:endParaRPr lang="en-US" sz="2000" dirty="0">
              <a:latin typeface="Calibri"/>
              <a:ea typeface="Calibri"/>
              <a:cs typeface="Calibri"/>
            </a:endParaRPr>
          </a:p>
          <a:p>
            <a:r>
              <a:rPr lang="fr-FR" sz="2000" dirty="0">
                <a:latin typeface="Calibri"/>
                <a:ea typeface="Calibri"/>
                <a:cs typeface="Calibri"/>
              </a:rPr>
              <a:t>C’est la première apparition des Villeneuve, qui resteront seigneurs des Arcs jusqu’au XVIIIe siècle. </a:t>
            </a:r>
            <a:endParaRPr lang="en-US" sz="2000" dirty="0">
              <a:latin typeface="Calibri"/>
              <a:ea typeface="Calibri"/>
              <a:cs typeface="Calibri"/>
            </a:endParaRPr>
          </a:p>
          <a:p>
            <a:endParaRPr lang="en-US" dirty="0"/>
          </a:p>
          <a:p>
            <a:endParaRPr lang="en-US" dirty="0"/>
          </a:p>
        </p:txBody>
      </p:sp>
    </p:spTree>
    <p:extLst>
      <p:ext uri="{BB962C8B-B14F-4D97-AF65-F5344CB8AC3E}">
        <p14:creationId xmlns:p14="http://schemas.microsoft.com/office/powerpoint/2010/main" val="3934443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ONTAINE TEMPS.jpg">
            <a:extLst>
              <a:ext uri="{FF2B5EF4-FFF2-40B4-BE49-F238E27FC236}">
                <a16:creationId xmlns:a16="http://schemas.microsoft.com/office/drawing/2014/main" id="{47D81F50-43CB-9669-6FE9-3BF75138CF68}"/>
              </a:ext>
            </a:extLst>
          </p:cNvPr>
          <p:cNvPicPr>
            <a:picLocks noChangeAspect="1"/>
          </p:cNvPicPr>
          <p:nvPr/>
        </p:nvPicPr>
        <p:blipFill>
          <a:blip r:embed="rId2"/>
          <a:stretch>
            <a:fillRect/>
          </a:stretch>
        </p:blipFill>
        <p:spPr>
          <a:xfrm>
            <a:off x="-2961" y="349207"/>
            <a:ext cx="6863920" cy="11514180"/>
          </a:xfrm>
          <a:prstGeom prst="rect">
            <a:avLst/>
          </a:prstGeom>
        </p:spPr>
      </p:pic>
    </p:spTree>
    <p:extLst>
      <p:ext uri="{BB962C8B-B14F-4D97-AF65-F5344CB8AC3E}">
        <p14:creationId xmlns:p14="http://schemas.microsoft.com/office/powerpoint/2010/main" val="178551801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eate a new document." ma:contentTypeScope="" ma:versionID="0241d21bc49f817ab8e67d29f8f654ef">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35ddc4750dae39e496f17abcc570d0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Props1.xml><?xml version="1.0" encoding="utf-8"?>
<ds:datastoreItem xmlns:ds="http://schemas.openxmlformats.org/officeDocument/2006/customXml" ds:itemID="{AB182B96-7389-4B1B-8712-1D27E901F3DE}"/>
</file>

<file path=customXml/itemProps2.xml><?xml version="1.0" encoding="utf-8"?>
<ds:datastoreItem xmlns:ds="http://schemas.openxmlformats.org/officeDocument/2006/customXml" ds:itemID="{10B419E4-FB37-40C1-89AC-7299B47DC2A8}"/>
</file>

<file path=customXml/itemProps3.xml><?xml version="1.0" encoding="utf-8"?>
<ds:datastoreItem xmlns:ds="http://schemas.openxmlformats.org/officeDocument/2006/customXml" ds:itemID="{E92B9B34-CB29-4D60-A5ED-3F65E3ACB4A2}"/>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Widescreen</PresentationFormat>
  <Paragraphs>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Thème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30</cp:revision>
  <dcterms:created xsi:type="dcterms:W3CDTF">2025-07-22T07:11:02Z</dcterms:created>
  <dcterms:modified xsi:type="dcterms:W3CDTF">2025-07-22T07:21:41Z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0x010100FDCF7233F6F4F749B98EBCA55174F2BE</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