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6858000" cy="12192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4042B9-96D8-04AC-300C-8C54D9E90829}" v="18" dt="2025-07-17T13:41:48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32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isonnier Tourisme Culture Patrimoine" userId="S::saisontcp@lesarcssurargens.fr::0ca65382-e596-453e-9522-818d66b87411" providerId="AD" clId="Web-{1F8F03CB-539E-267C-81EA-466826A021C4}"/>
    <pc:docChg chg="mod modSld modMainMaster setSldSz">
      <pc:chgData name="saisonnier Tourisme Culture Patrimoine" userId="S::saisontcp@lesarcssurargens.fr::0ca65382-e596-453e-9522-818d66b87411" providerId="AD" clId="Web-{1F8F03CB-539E-267C-81EA-466826A021C4}" dt="2025-07-10T08:28:13.193" v="51" actId="1076"/>
      <pc:docMkLst>
        <pc:docMk/>
      </pc:docMkLst>
      <pc:sldChg chg="addSp delSp modSp">
        <pc:chgData name="saisonnier Tourisme Culture Patrimoine" userId="S::saisontcp@lesarcssurargens.fr::0ca65382-e596-453e-9522-818d66b87411" providerId="AD" clId="Web-{1F8F03CB-539E-267C-81EA-466826A021C4}" dt="2025-07-10T08:28:13.193" v="51" actId="1076"/>
        <pc:sldMkLst>
          <pc:docMk/>
          <pc:sldMk cId="3784089036" sldId="256"/>
        </pc:sldMkLst>
        <pc:spChg chg="add mod">
          <ac:chgData name="saisonnier Tourisme Culture Patrimoine" userId="S::saisontcp@lesarcssurargens.fr::0ca65382-e596-453e-9522-818d66b87411" providerId="AD" clId="Web-{1F8F03CB-539E-267C-81EA-466826A021C4}" dt="2025-07-10T08:25:17.476" v="22" actId="20577"/>
          <ac:spMkLst>
            <pc:docMk/>
            <pc:sldMk cId="3784089036" sldId="256"/>
            <ac:spMk id="6" creationId="{861CBA20-35C6-6C82-4E4D-891AE03646B9}"/>
          </ac:spMkLst>
        </pc:spChg>
        <pc:picChg chg="add mod">
          <ac:chgData name="saisonnier Tourisme Culture Patrimoine" userId="S::saisontcp@lesarcssurargens.fr::0ca65382-e596-453e-9522-818d66b87411" providerId="AD" clId="Web-{1F8F03CB-539E-267C-81EA-466826A021C4}" dt="2025-07-10T08:24:18.930" v="9" actId="1076"/>
          <ac:picMkLst>
            <pc:docMk/>
            <pc:sldMk cId="3784089036" sldId="256"/>
            <ac:picMk id="5" creationId="{8B7580E3-4A20-2FA0-E8A6-E7987B881FC9}"/>
          </ac:picMkLst>
        </pc:picChg>
      </pc:sldChg>
      <pc:sldMasterChg chg="modSp modSldLayout">
        <pc:chgData name="saisonnier Tourisme Culture Patrimoine" userId="S::saisontcp@lesarcssurargens.fr::0ca65382-e596-453e-9522-818d66b87411" providerId="AD" clId="Web-{1F8F03CB-539E-267C-81EA-466826A021C4}" dt="2025-07-10T08:22:02.869" v="0"/>
        <pc:sldMasterMkLst>
          <pc:docMk/>
          <pc:sldMasterMk cId="3071127875" sldId="2147483648"/>
        </pc:sldMasterMkLst>
        <pc:spChg chg="mod">
          <ac:chgData name="saisonnier Tourisme Culture Patrimoine" userId="S::saisontcp@lesarcssurargens.fr::0ca65382-e596-453e-9522-818d66b87411" providerId="AD" clId="Web-{1F8F03CB-539E-267C-81EA-466826A021C4}" dt="2025-07-10T08:22:02.869" v="0"/>
          <ac:spMkLst>
            <pc:docMk/>
            <pc:sldMasterMk cId="3071127875" sldId="2147483648"/>
            <ac:spMk id="2" creationId="{00000000-0000-0000-0000-000000000000}"/>
          </ac:spMkLst>
        </pc:spChg>
        <pc:spChg chg="mod">
          <ac:chgData name="saisonnier Tourisme Culture Patrimoine" userId="S::saisontcp@lesarcssurargens.fr::0ca65382-e596-453e-9522-818d66b87411" providerId="AD" clId="Web-{1F8F03CB-539E-267C-81EA-466826A021C4}" dt="2025-07-10T08:22:02.869" v="0"/>
          <ac:spMkLst>
            <pc:docMk/>
            <pc:sldMasterMk cId="3071127875" sldId="2147483648"/>
            <ac:spMk id="3" creationId="{00000000-0000-0000-0000-000000000000}"/>
          </ac:spMkLst>
        </pc:spChg>
        <pc:spChg chg="mod">
          <ac:chgData name="saisonnier Tourisme Culture Patrimoine" userId="S::saisontcp@lesarcssurargens.fr::0ca65382-e596-453e-9522-818d66b87411" providerId="AD" clId="Web-{1F8F03CB-539E-267C-81EA-466826A021C4}" dt="2025-07-10T08:22:02.869" v="0"/>
          <ac:spMkLst>
            <pc:docMk/>
            <pc:sldMasterMk cId="3071127875" sldId="2147483648"/>
            <ac:spMk id="4" creationId="{00000000-0000-0000-0000-000000000000}"/>
          </ac:spMkLst>
        </pc:spChg>
        <pc:spChg chg="mod">
          <ac:chgData name="saisonnier Tourisme Culture Patrimoine" userId="S::saisontcp@lesarcssurargens.fr::0ca65382-e596-453e-9522-818d66b87411" providerId="AD" clId="Web-{1F8F03CB-539E-267C-81EA-466826A021C4}" dt="2025-07-10T08:22:02.869" v="0"/>
          <ac:spMkLst>
            <pc:docMk/>
            <pc:sldMasterMk cId="3071127875" sldId="2147483648"/>
            <ac:spMk id="5" creationId="{00000000-0000-0000-0000-000000000000}"/>
          </ac:spMkLst>
        </pc:spChg>
        <pc:spChg chg="mod">
          <ac:chgData name="saisonnier Tourisme Culture Patrimoine" userId="S::saisontcp@lesarcssurargens.fr::0ca65382-e596-453e-9522-818d66b87411" providerId="AD" clId="Web-{1F8F03CB-539E-267C-81EA-466826A021C4}" dt="2025-07-10T08:22:02.869" v="0"/>
          <ac:spMkLst>
            <pc:docMk/>
            <pc:sldMasterMk cId="3071127875" sldId="2147483648"/>
            <ac:spMk id="6" creationId="{00000000-0000-0000-0000-000000000000}"/>
          </ac:spMkLst>
        </pc:spChg>
        <pc:sldLayoutChg chg="modSp">
          <pc:chgData name="saisonnier Tourisme Culture Patrimoine" userId="S::saisontcp@lesarcssurargens.fr::0ca65382-e596-453e-9522-818d66b87411" providerId="AD" clId="Web-{1F8F03CB-539E-267C-81EA-466826A021C4}" dt="2025-07-10T08:22:02.869" v="0"/>
          <pc:sldLayoutMkLst>
            <pc:docMk/>
            <pc:sldMasterMk cId="3071127875" sldId="2147483648"/>
            <pc:sldLayoutMk cId="3310491181" sldId="2147483649"/>
          </pc:sldLayoutMkLst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3310491181" sldId="2147483649"/>
              <ac:spMk id="2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3310491181" sldId="2147483649"/>
              <ac:spMk id="3" creationId="{00000000-0000-0000-0000-000000000000}"/>
            </ac:spMkLst>
          </pc:spChg>
        </pc:sldLayoutChg>
        <pc:sldLayoutChg chg="modSp">
          <pc:chgData name="saisonnier Tourisme Culture Patrimoine" userId="S::saisontcp@lesarcssurargens.fr::0ca65382-e596-453e-9522-818d66b87411" providerId="AD" clId="Web-{1F8F03CB-539E-267C-81EA-466826A021C4}" dt="2025-07-10T08:22:02.869" v="0"/>
          <pc:sldLayoutMkLst>
            <pc:docMk/>
            <pc:sldMasterMk cId="3071127875" sldId="2147483648"/>
            <pc:sldLayoutMk cId="3466923455" sldId="2147483651"/>
          </pc:sldLayoutMkLst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3466923455" sldId="2147483651"/>
              <ac:spMk id="2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3466923455" sldId="2147483651"/>
              <ac:spMk id="3" creationId="{00000000-0000-0000-0000-000000000000}"/>
            </ac:spMkLst>
          </pc:spChg>
        </pc:sldLayoutChg>
        <pc:sldLayoutChg chg="modSp">
          <pc:chgData name="saisonnier Tourisme Culture Patrimoine" userId="S::saisontcp@lesarcssurargens.fr::0ca65382-e596-453e-9522-818d66b87411" providerId="AD" clId="Web-{1F8F03CB-539E-267C-81EA-466826A021C4}" dt="2025-07-10T08:22:02.869" v="0"/>
          <pc:sldLayoutMkLst>
            <pc:docMk/>
            <pc:sldMasterMk cId="3071127875" sldId="2147483648"/>
            <pc:sldLayoutMk cId="3747632232" sldId="2147483652"/>
          </pc:sldLayoutMkLst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3747632232" sldId="2147483652"/>
              <ac:spMk id="3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3747632232" sldId="2147483652"/>
              <ac:spMk id="4" creationId="{00000000-0000-0000-0000-000000000000}"/>
            </ac:spMkLst>
          </pc:spChg>
        </pc:sldLayoutChg>
        <pc:sldLayoutChg chg="modSp">
          <pc:chgData name="saisonnier Tourisme Culture Patrimoine" userId="S::saisontcp@lesarcssurargens.fr::0ca65382-e596-453e-9522-818d66b87411" providerId="AD" clId="Web-{1F8F03CB-539E-267C-81EA-466826A021C4}" dt="2025-07-10T08:22:02.869" v="0"/>
          <pc:sldLayoutMkLst>
            <pc:docMk/>
            <pc:sldMasterMk cId="3071127875" sldId="2147483648"/>
            <pc:sldLayoutMk cId="2611866596" sldId="2147483653"/>
          </pc:sldLayoutMkLst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2611866596" sldId="2147483653"/>
              <ac:spMk id="2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2611866596" sldId="2147483653"/>
              <ac:spMk id="3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2611866596" sldId="2147483653"/>
              <ac:spMk id="4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2611866596" sldId="2147483653"/>
              <ac:spMk id="5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2611866596" sldId="2147483653"/>
              <ac:spMk id="6" creationId="{00000000-0000-0000-0000-000000000000}"/>
            </ac:spMkLst>
          </pc:spChg>
        </pc:sldLayoutChg>
        <pc:sldLayoutChg chg="modSp">
          <pc:chgData name="saisonnier Tourisme Culture Patrimoine" userId="S::saisontcp@lesarcssurargens.fr::0ca65382-e596-453e-9522-818d66b87411" providerId="AD" clId="Web-{1F8F03CB-539E-267C-81EA-466826A021C4}" dt="2025-07-10T08:22:02.869" v="0"/>
          <pc:sldLayoutMkLst>
            <pc:docMk/>
            <pc:sldMasterMk cId="3071127875" sldId="2147483648"/>
            <pc:sldLayoutMk cId="2706407263" sldId="2147483656"/>
          </pc:sldLayoutMkLst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2706407263" sldId="2147483656"/>
              <ac:spMk id="2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2706407263" sldId="2147483656"/>
              <ac:spMk id="3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2706407263" sldId="2147483656"/>
              <ac:spMk id="4" creationId="{00000000-0000-0000-0000-000000000000}"/>
            </ac:spMkLst>
          </pc:spChg>
        </pc:sldLayoutChg>
        <pc:sldLayoutChg chg="modSp">
          <pc:chgData name="saisonnier Tourisme Culture Patrimoine" userId="S::saisontcp@lesarcssurargens.fr::0ca65382-e596-453e-9522-818d66b87411" providerId="AD" clId="Web-{1F8F03CB-539E-267C-81EA-466826A021C4}" dt="2025-07-10T08:22:02.869" v="0"/>
          <pc:sldLayoutMkLst>
            <pc:docMk/>
            <pc:sldMasterMk cId="3071127875" sldId="2147483648"/>
            <pc:sldLayoutMk cId="1610903340" sldId="2147483657"/>
          </pc:sldLayoutMkLst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1610903340" sldId="2147483657"/>
              <ac:spMk id="2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1610903340" sldId="2147483657"/>
              <ac:spMk id="3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1610903340" sldId="2147483657"/>
              <ac:spMk id="4" creationId="{00000000-0000-0000-0000-000000000000}"/>
            </ac:spMkLst>
          </pc:spChg>
        </pc:sldLayoutChg>
        <pc:sldLayoutChg chg="modSp">
          <pc:chgData name="saisonnier Tourisme Culture Patrimoine" userId="S::saisontcp@lesarcssurargens.fr::0ca65382-e596-453e-9522-818d66b87411" providerId="AD" clId="Web-{1F8F03CB-539E-267C-81EA-466826A021C4}" dt="2025-07-10T08:22:02.869" v="0"/>
          <pc:sldLayoutMkLst>
            <pc:docMk/>
            <pc:sldMasterMk cId="3071127875" sldId="2147483648"/>
            <pc:sldLayoutMk cId="1902177510" sldId="2147483659"/>
          </pc:sldLayoutMkLst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1902177510" sldId="2147483659"/>
              <ac:spMk id="2" creationId="{00000000-0000-0000-0000-000000000000}"/>
            </ac:spMkLst>
          </pc:spChg>
          <pc:spChg chg="mod">
            <ac:chgData name="saisonnier Tourisme Culture Patrimoine" userId="S::saisontcp@lesarcssurargens.fr::0ca65382-e596-453e-9522-818d66b87411" providerId="AD" clId="Web-{1F8F03CB-539E-267C-81EA-466826A021C4}" dt="2025-07-10T08:22:02.869" v="0"/>
            <ac:spMkLst>
              <pc:docMk/>
              <pc:sldMasterMk cId="3071127875" sldId="2147483648"/>
              <pc:sldLayoutMk cId="1902177510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aisonnier Tourisme Culture Patrimoine" userId="S::saisontcp@lesarcssurargens.fr::0ca65382-e596-453e-9522-818d66b87411" providerId="AD" clId="Web-{53DE6C35-317A-BA13-3770-0E75B8B3209E}"/>
    <pc:docChg chg="addSld modSld">
      <pc:chgData name="saisonnier Tourisme Culture Patrimoine" userId="S::saisontcp@lesarcssurargens.fr::0ca65382-e596-453e-9522-818d66b87411" providerId="AD" clId="Web-{53DE6C35-317A-BA13-3770-0E75B8B3209E}" dt="2025-07-15T06:51:01.063" v="77" actId="20577"/>
      <pc:docMkLst>
        <pc:docMk/>
      </pc:docMkLst>
      <pc:sldChg chg="addSp delSp modSp">
        <pc:chgData name="saisonnier Tourisme Culture Patrimoine" userId="S::saisontcp@lesarcssurargens.fr::0ca65382-e596-453e-9522-818d66b87411" providerId="AD" clId="Web-{53DE6C35-317A-BA13-3770-0E75B8B3209E}" dt="2025-07-15T06:50:22.953" v="63" actId="20577"/>
        <pc:sldMkLst>
          <pc:docMk/>
          <pc:sldMk cId="3784089036" sldId="256"/>
        </pc:sldMkLst>
        <pc:spChg chg="add mod">
          <ac:chgData name="saisonnier Tourisme Culture Patrimoine" userId="S::saisontcp@lesarcssurargens.fr::0ca65382-e596-453e-9522-818d66b87411" providerId="AD" clId="Web-{53DE6C35-317A-BA13-3770-0E75B8B3209E}" dt="2025-07-15T06:47:46.638" v="30" actId="20577"/>
          <ac:spMkLst>
            <pc:docMk/>
            <pc:sldMk cId="3784089036" sldId="256"/>
            <ac:spMk id="11" creationId="{B50D213D-3785-1EC9-E2A4-3951C38A61D7}"/>
          </ac:spMkLst>
        </pc:spChg>
        <pc:spChg chg="add mod">
          <ac:chgData name="saisonnier Tourisme Culture Patrimoine" userId="S::saisontcp@lesarcssurargens.fr::0ca65382-e596-453e-9522-818d66b87411" providerId="AD" clId="Web-{53DE6C35-317A-BA13-3770-0E75B8B3209E}" dt="2025-07-15T06:50:22.953" v="63" actId="20577"/>
          <ac:spMkLst>
            <pc:docMk/>
            <pc:sldMk cId="3784089036" sldId="256"/>
            <ac:spMk id="12" creationId="{FA6C37A1-498F-F33C-97A9-7566CC2F72F1}"/>
          </ac:spMkLst>
        </pc:spChg>
        <pc:picChg chg="add mod">
          <ac:chgData name="saisonnier Tourisme Culture Patrimoine" userId="S::saisontcp@lesarcssurargens.fr::0ca65382-e596-453e-9522-818d66b87411" providerId="AD" clId="Web-{53DE6C35-317A-BA13-3770-0E75B8B3209E}" dt="2025-07-15T06:49:22.155" v="55" actId="1076"/>
          <ac:picMkLst>
            <pc:docMk/>
            <pc:sldMk cId="3784089036" sldId="256"/>
            <ac:picMk id="4" creationId="{50DCA4EF-5FB0-1C36-C6B0-78AF656F5C1E}"/>
          </ac:picMkLst>
        </pc:picChg>
      </pc:sldChg>
      <pc:sldChg chg="addSp delSp modSp new">
        <pc:chgData name="saisonnier Tourisme Culture Patrimoine" userId="S::saisontcp@lesarcssurargens.fr::0ca65382-e596-453e-9522-818d66b87411" providerId="AD" clId="Web-{53DE6C35-317A-BA13-3770-0E75B8B3209E}" dt="2025-07-15T06:51:01.063" v="77" actId="20577"/>
        <pc:sldMkLst>
          <pc:docMk/>
          <pc:sldMk cId="1576365444" sldId="257"/>
        </pc:sldMkLst>
        <pc:spChg chg="add mod">
          <ac:chgData name="saisonnier Tourisme Culture Patrimoine" userId="S::saisontcp@lesarcssurargens.fr::0ca65382-e596-453e-9522-818d66b87411" providerId="AD" clId="Web-{53DE6C35-317A-BA13-3770-0E75B8B3209E}" dt="2025-07-15T06:51:01.063" v="77" actId="20577"/>
          <ac:spMkLst>
            <pc:docMk/>
            <pc:sldMk cId="1576365444" sldId="257"/>
            <ac:spMk id="4" creationId="{9C898E97-2DDA-EBBE-3682-1CB5E522531D}"/>
          </ac:spMkLst>
        </pc:spChg>
      </pc:sldChg>
    </pc:docChg>
  </pc:docChgLst>
  <pc:docChgLst>
    <pc:chgData name="saisonnier Tourisme Culture Patrimoine" userId="S::saisontcp@lesarcssurargens.fr::0ca65382-e596-453e-9522-818d66b87411" providerId="AD" clId="Web-{816F278D-7E3A-58A6-10E5-2890A1580EF8}"/>
    <pc:docChg chg="modSld">
      <pc:chgData name="saisonnier Tourisme Culture Patrimoine" userId="S::saisontcp@lesarcssurargens.fr::0ca65382-e596-453e-9522-818d66b87411" providerId="AD" clId="Web-{816F278D-7E3A-58A6-10E5-2890A1580EF8}" dt="2025-07-15T06:53:23.113" v="1" actId="1076"/>
      <pc:docMkLst>
        <pc:docMk/>
      </pc:docMkLst>
      <pc:sldChg chg="addSp modSp">
        <pc:chgData name="saisonnier Tourisme Culture Patrimoine" userId="S::saisontcp@lesarcssurargens.fr::0ca65382-e596-453e-9522-818d66b87411" providerId="AD" clId="Web-{816F278D-7E3A-58A6-10E5-2890A1580EF8}" dt="2025-07-15T06:53:23.113" v="1" actId="1076"/>
        <pc:sldMkLst>
          <pc:docMk/>
          <pc:sldMk cId="1576365444" sldId="257"/>
        </pc:sldMkLst>
        <pc:picChg chg="add mod">
          <ac:chgData name="saisonnier Tourisme Culture Patrimoine" userId="S::saisontcp@lesarcssurargens.fr::0ca65382-e596-453e-9522-818d66b87411" providerId="AD" clId="Web-{816F278D-7E3A-58A6-10E5-2890A1580EF8}" dt="2025-07-15T06:53:23.113" v="1" actId="1076"/>
          <ac:picMkLst>
            <pc:docMk/>
            <pc:sldMk cId="1576365444" sldId="257"/>
            <ac:picMk id="2" creationId="{93DC84C0-C612-D23E-D9C8-82B78705B5BE}"/>
          </ac:picMkLst>
        </pc:picChg>
      </pc:sldChg>
    </pc:docChg>
  </pc:docChgLst>
  <pc:docChgLst>
    <pc:chgData name="saisonnier Tourisme Culture Patrimoine" userId="S::saisontcp@lesarcssurargens.fr::0ca65382-e596-453e-9522-818d66b87411" providerId="AD" clId="Web-{304042B9-96D8-04AC-300C-8C54D9E90829}"/>
    <pc:docChg chg="modSld">
      <pc:chgData name="saisonnier Tourisme Culture Patrimoine" userId="S::saisontcp@lesarcssurargens.fr::0ca65382-e596-453e-9522-818d66b87411" providerId="AD" clId="Web-{304042B9-96D8-04AC-300C-8C54D9E90829}" dt="2025-07-17T13:41:47.726" v="8" actId="20577"/>
      <pc:docMkLst>
        <pc:docMk/>
      </pc:docMkLst>
      <pc:sldChg chg="modSp">
        <pc:chgData name="saisonnier Tourisme Culture Patrimoine" userId="S::saisontcp@lesarcssurargens.fr::0ca65382-e596-453e-9522-818d66b87411" providerId="AD" clId="Web-{304042B9-96D8-04AC-300C-8C54D9E90829}" dt="2025-07-17T13:41:28.101" v="2" actId="1076"/>
        <pc:sldMkLst>
          <pc:docMk/>
          <pc:sldMk cId="3784089036" sldId="256"/>
        </pc:sldMkLst>
        <pc:spChg chg="mod">
          <ac:chgData name="saisonnier Tourisme Culture Patrimoine" userId="S::saisontcp@lesarcssurargens.fr::0ca65382-e596-453e-9522-818d66b87411" providerId="AD" clId="Web-{304042B9-96D8-04AC-300C-8C54D9E90829}" dt="2025-07-17T13:41:22.086" v="0" actId="20577"/>
          <ac:spMkLst>
            <pc:docMk/>
            <pc:sldMk cId="3784089036" sldId="256"/>
            <ac:spMk id="11" creationId="{B50D213D-3785-1EC9-E2A4-3951C38A61D7}"/>
          </ac:spMkLst>
        </pc:spChg>
        <pc:spChg chg="mod">
          <ac:chgData name="saisonnier Tourisme Culture Patrimoine" userId="S::saisontcp@lesarcssurargens.fr::0ca65382-e596-453e-9522-818d66b87411" providerId="AD" clId="Web-{304042B9-96D8-04AC-300C-8C54D9E90829}" dt="2025-07-17T13:41:28.101" v="2" actId="1076"/>
          <ac:spMkLst>
            <pc:docMk/>
            <pc:sldMk cId="3784089036" sldId="256"/>
            <ac:spMk id="12" creationId="{FA6C37A1-498F-F33C-97A9-7566CC2F72F1}"/>
          </ac:spMkLst>
        </pc:spChg>
      </pc:sldChg>
      <pc:sldChg chg="modSp">
        <pc:chgData name="saisonnier Tourisme Culture Patrimoine" userId="S::saisontcp@lesarcssurargens.fr::0ca65382-e596-453e-9522-818d66b87411" providerId="AD" clId="Web-{304042B9-96D8-04AC-300C-8C54D9E90829}" dt="2025-07-17T13:41:47.726" v="8" actId="20577"/>
        <pc:sldMkLst>
          <pc:docMk/>
          <pc:sldMk cId="1576365444" sldId="257"/>
        </pc:sldMkLst>
        <pc:spChg chg="mod">
          <ac:chgData name="saisonnier Tourisme Culture Patrimoine" userId="S::saisontcp@lesarcssurargens.fr::0ca65382-e596-453e-9522-818d66b87411" providerId="AD" clId="Web-{304042B9-96D8-04AC-300C-8C54D9E90829}" dt="2025-07-17T13:41:47.726" v="8" actId="20577"/>
          <ac:spMkLst>
            <pc:docMk/>
            <pc:sldMk cId="1576365444" sldId="257"/>
            <ac:spMk id="4" creationId="{9C898E97-2DDA-EBBE-3682-1CB5E522531D}"/>
          </ac:spMkLst>
        </pc:spChg>
        <pc:picChg chg="mod">
          <ac:chgData name="saisonnier Tourisme Culture Patrimoine" userId="S::saisontcp@lesarcssurargens.fr::0ca65382-e596-453e-9522-818d66b87411" providerId="AD" clId="Web-{304042B9-96D8-04AC-300C-8C54D9E90829}" dt="2025-07-17T13:41:35.242" v="3" actId="1076"/>
          <ac:picMkLst>
            <pc:docMk/>
            <pc:sldMk cId="1576365444" sldId="257"/>
            <ac:picMk id="2" creationId="{93DC84C0-C612-D23E-D9C8-82B78705B5B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e image contenant Graphique, capture d’écran, graphisme, Police&#10;&#10;Le contenu généré par l’IA peut être incorrect.">
            <a:extLst>
              <a:ext uri="{FF2B5EF4-FFF2-40B4-BE49-F238E27FC236}">
                <a16:creationId xmlns:a16="http://schemas.microsoft.com/office/drawing/2014/main" id="{8B7580E3-4A20-2FA0-E8A6-E7987B881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" y="165100"/>
            <a:ext cx="2428875" cy="685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61CBA20-35C6-6C82-4E4D-891AE03646B9}"/>
              </a:ext>
            </a:extLst>
          </p:cNvPr>
          <p:cNvSpPr>
            <a:spLocks noGrp="1"/>
          </p:cNvSpPr>
          <p:nvPr/>
        </p:nvSpPr>
        <p:spPr>
          <a:xfrm>
            <a:off x="-8305" y="865476"/>
            <a:ext cx="6888627" cy="924160"/>
          </a:xfrm>
          <a:prstGeom prst="rect">
            <a:avLst/>
          </a:prstGeom>
          <a:solidFill>
            <a:srgbClr val="3366CC">
              <a:alpha val="50196"/>
            </a:srgbClr>
          </a:solidFill>
        </p:spPr>
        <p:txBody>
          <a:bodyPr vert="horz" lIns="91440" tIns="45720" rIns="91440" bIns="45720" rtlCol="0" anchor="b">
            <a:normAutofit/>
          </a:bodyPr>
          <a:lstStyle>
            <a:defPPr>
              <a:defRPr lang="fr-FR"/>
            </a:defPPr>
            <a:lvl1pPr marL="0" algn="ctr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5400" dirty="0"/>
              <a:t>L' </a:t>
            </a:r>
            <a:r>
              <a:rPr lang="fr-FR" sz="5400" dirty="0" err="1"/>
              <a:t>Embacle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DCA4EF-5FB0-1C36-C6B0-78AF656F5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3" y="7225234"/>
            <a:ext cx="6858000" cy="45487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0D213D-3785-1EC9-E2A4-3951C38A61D7}"/>
              </a:ext>
            </a:extLst>
          </p:cNvPr>
          <p:cNvSpPr txBox="1"/>
          <p:nvPr/>
        </p:nvSpPr>
        <p:spPr>
          <a:xfrm>
            <a:off x="-8466" y="1955800"/>
            <a:ext cx="6688666" cy="19875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538"/>
              </a:lnSpc>
            </a:pPr>
            <a:r>
              <a:rPr lang="fr-FR" sz="2400" b="1" dirty="0">
                <a:latin typeface="Calibri"/>
                <a:ea typeface="Calibri"/>
                <a:cs typeface="Segoe UI"/>
              </a:rPr>
              <a:t>En résumé,</a:t>
            </a:r>
          </a:p>
          <a:p>
            <a:r>
              <a:rPr lang="fr-FR" sz="2400" dirty="0">
                <a:latin typeface="Calibri"/>
                <a:cs typeface="Segoe UI"/>
              </a:rPr>
              <a:t>Ce piège à embâcles de type peigne est situé à 80m de l’entrée de la galerie. Les colonnes font 4,50m de haut et 1m de diamètre. Elles sont séparées de 90cm. </a:t>
            </a:r>
            <a:r>
              <a:rPr lang="en-US" sz="2400" dirty="0">
                <a:latin typeface="Calibri"/>
                <a:ea typeface="Calibri"/>
                <a:cs typeface="Calibri"/>
              </a:rPr>
              <a:t> </a:t>
            </a:r>
            <a:endParaRPr lang="en-US"/>
          </a:p>
          <a:p>
            <a:pPr algn="just">
              <a:lnSpc>
                <a:spcPts val="1538"/>
              </a:lnSpc>
            </a:pPr>
            <a:r>
              <a:rPr lang="fr-FR" sz="2400" dirty="0">
                <a:latin typeface="Calibri"/>
                <a:cs typeface="Segoe UI"/>
              </a:rPr>
              <a:t> </a:t>
            </a:r>
            <a:r>
              <a:rPr lang="en-US" sz="2400" dirty="0">
                <a:latin typeface="Calibri"/>
                <a:ea typeface="Calibri"/>
                <a:cs typeface="Calibri"/>
              </a:rPr>
              <a:t>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6C37A1-498F-F33C-97A9-7566CC2F72F1}"/>
              </a:ext>
            </a:extLst>
          </p:cNvPr>
          <p:cNvSpPr txBox="1"/>
          <p:nvPr/>
        </p:nvSpPr>
        <p:spPr>
          <a:xfrm>
            <a:off x="-8466" y="3940078"/>
            <a:ext cx="6858000" cy="37243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sz="2400" b="1" dirty="0">
                <a:latin typeface="Calibri"/>
                <a:ea typeface="Calibri"/>
                <a:cs typeface="Segoe UI"/>
              </a:rPr>
              <a:t>Pour en savoir plus,</a:t>
            </a:r>
            <a:endParaRPr lang="fr-FR" sz="2400" b="1" dirty="0">
              <a:latin typeface="Calibri"/>
              <a:cs typeface="Segoe UI"/>
            </a:endParaRPr>
          </a:p>
          <a:p>
            <a:pPr algn="just"/>
            <a:r>
              <a:rPr lang="fr-FR" sz="2000" dirty="0">
                <a:latin typeface="Calibri"/>
                <a:cs typeface="Segoe UI"/>
              </a:rPr>
              <a:t>Les débordements des cours d’eau sont des récits récurrents des archives départementales, toutes époques confondues. </a:t>
            </a:r>
            <a:r>
              <a:rPr lang="en-US" sz="2000" dirty="0">
                <a:latin typeface="Calibri"/>
                <a:ea typeface="Calibri"/>
                <a:cs typeface="Calibri"/>
              </a:rPr>
              <a:t> </a:t>
            </a:r>
            <a:endParaRPr lang="en-US"/>
          </a:p>
          <a:p>
            <a:pPr algn="just"/>
            <a:r>
              <a:rPr lang="fr-FR" sz="2000" dirty="0">
                <a:latin typeface="Calibri"/>
                <a:cs typeface="Segoe UI"/>
              </a:rPr>
              <a:t>L’inondation du 15 juin 2010 a profondément marqué la population dracénoise. Aux Arcs, il est tombé près de 400mm au total entre 12h et 20h. </a:t>
            </a:r>
            <a:r>
              <a:rPr lang="en-US" sz="2000" dirty="0">
                <a:latin typeface="Calibri"/>
                <a:ea typeface="Calibri"/>
                <a:cs typeface="Calibri"/>
              </a:rPr>
              <a:t> </a:t>
            </a:r>
          </a:p>
          <a:p>
            <a:pPr algn="just"/>
            <a:r>
              <a:rPr lang="fr-FR" sz="2000" dirty="0">
                <a:latin typeface="Calibri"/>
                <a:cs typeface="Segoe UI"/>
              </a:rPr>
              <a:t>Vers 16h, les galeries ne parviennent plus à écouler le débit et l’eau s’écoule par les rues du Saule et du Docteur Mourre. 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Puis</a:t>
            </a:r>
            <a:r>
              <a:rPr lang="en-US" sz="2000" dirty="0">
                <a:latin typeface="Calibri"/>
                <a:ea typeface="Calibri"/>
                <a:cs typeface="Calibri"/>
              </a:rPr>
              <a:t> le parapet du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pont</a:t>
            </a:r>
            <a:r>
              <a:rPr lang="en-US" sz="2000" dirty="0">
                <a:latin typeface="Calibri"/>
                <a:ea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est</a:t>
            </a:r>
            <a:r>
              <a:rPr lang="en-US" sz="2000" dirty="0">
                <a:latin typeface="Calibri"/>
                <a:ea typeface="Calibri"/>
                <a:cs typeface="Calibri"/>
              </a:rPr>
              <a:t> rompu et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une</a:t>
            </a:r>
            <a:r>
              <a:rPr lang="en-US" sz="2000" dirty="0">
                <a:latin typeface="Calibri"/>
                <a:ea typeface="Calibri"/>
                <a:cs typeface="Calibri"/>
              </a:rPr>
              <a:t> « vague »  se dirige </a:t>
            </a:r>
            <a:r>
              <a:rPr lang="en-US" sz="2000" dirty="0" err="1">
                <a:latin typeface="Calibri"/>
                <a:ea typeface="Calibri"/>
                <a:cs typeface="Calibri"/>
              </a:rPr>
              <a:t>vers</a:t>
            </a:r>
            <a:r>
              <a:rPr lang="en-US" sz="2000" dirty="0">
                <a:latin typeface="Calibri"/>
                <a:ea typeface="Calibri"/>
                <a:cs typeface="Calibri"/>
              </a:rPr>
              <a:t> les Places P. Simon et De Gaulle .</a:t>
            </a:r>
          </a:p>
          <a:p>
            <a:pPr algn="just"/>
            <a:endParaRPr lang="en-US" sz="2000" dirty="0">
              <a:latin typeface="Calibri"/>
              <a:ea typeface="Calibri"/>
              <a:cs typeface="Calibri"/>
            </a:endParaRPr>
          </a:p>
          <a:p>
            <a:pPr algn="just">
              <a:lnSpc>
                <a:spcPts val="1538"/>
              </a:lnSpc>
            </a:pPr>
            <a:r>
              <a:rPr lang="fr-FR" sz="1200" dirty="0">
                <a:latin typeface="Calibri"/>
                <a:cs typeface="Segoe UI"/>
              </a:rPr>
              <a:t> </a:t>
            </a:r>
            <a:r>
              <a:rPr lang="en-US" sz="1200" dirty="0">
                <a:latin typeface="Calibri"/>
                <a:ea typeface="Calibri"/>
                <a:cs typeface="Calibri"/>
              </a:rPr>
              <a:t> 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3F30A94-5289-1418-69AB-B3E809FE1A0D}"/>
              </a:ext>
            </a:extLst>
          </p:cNvPr>
          <p:cNvSpPr txBox="1"/>
          <p:nvPr/>
        </p:nvSpPr>
        <p:spPr>
          <a:xfrm>
            <a:off x="5389910" y="11527746"/>
            <a:ext cx="25805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© photo Franck DUGAS</a:t>
            </a:r>
          </a:p>
        </p:txBody>
      </p:sp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898E97-2DDA-EBBE-3682-1CB5E522531D}"/>
              </a:ext>
            </a:extLst>
          </p:cNvPr>
          <p:cNvSpPr txBox="1"/>
          <p:nvPr/>
        </p:nvSpPr>
        <p:spPr>
          <a:xfrm>
            <a:off x="-8466" y="-2948"/>
            <a:ext cx="6858000" cy="30472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sz="2000" dirty="0">
                <a:latin typeface="Calibri"/>
                <a:cs typeface="Segoe UI"/>
              </a:rPr>
              <a:t>Une partie de l’eau emprunte la rue Gambetta, parallèle au cours d’eau, pour rejoindre finalement le Réal par les escaliers de la place E. </a:t>
            </a:r>
            <a:r>
              <a:rPr lang="fr-FR" sz="2000" err="1">
                <a:latin typeface="Calibri"/>
                <a:cs typeface="Segoe UI"/>
              </a:rPr>
              <a:t>Soldani</a:t>
            </a:r>
            <a:r>
              <a:rPr lang="fr-FR" sz="2000" dirty="0">
                <a:latin typeface="Calibri"/>
                <a:cs typeface="Segoe UI"/>
              </a:rPr>
              <a:t>.  </a:t>
            </a:r>
            <a:r>
              <a:rPr lang="en-US" sz="2000" dirty="0">
                <a:latin typeface="Calibri"/>
                <a:ea typeface="Calibri"/>
                <a:cs typeface="Calibri"/>
              </a:rPr>
              <a:t> </a:t>
            </a:r>
            <a:endParaRPr lang="en-US"/>
          </a:p>
          <a:p>
            <a:pPr algn="just"/>
            <a:r>
              <a:rPr lang="fr-FR" sz="2000" dirty="0">
                <a:latin typeface="Calibri"/>
                <a:cs typeface="Segoe UI"/>
              </a:rPr>
              <a:t>Une partie de la galerie sous la place et le théâtre de Verdure s’effondreront. </a:t>
            </a:r>
            <a:r>
              <a:rPr lang="en-US" sz="2000" dirty="0">
                <a:latin typeface="Calibri"/>
                <a:ea typeface="Calibri"/>
                <a:cs typeface="Calibri"/>
              </a:rPr>
              <a:t> </a:t>
            </a:r>
          </a:p>
          <a:p>
            <a:pPr algn="just"/>
            <a:endParaRPr lang="en-US" sz="2000" dirty="0">
              <a:latin typeface="Calibri"/>
              <a:cs typeface="Calibri"/>
            </a:endParaRPr>
          </a:p>
          <a:p>
            <a:pPr algn="just"/>
            <a:r>
              <a:rPr lang="fr-FR" sz="2000" dirty="0">
                <a:latin typeface="Calibri"/>
                <a:cs typeface="Segoe UI"/>
              </a:rPr>
              <a:t>*Sources : DDTM du Var, élaboration des plans de préventions des risques d’inondation (PPRI) suite aux inondations des 15 et 16 juin 2010 dans le département du Var.</a:t>
            </a:r>
            <a:endParaRPr lang="en-US" sz="1200" dirty="0">
              <a:latin typeface="Calibri"/>
              <a:ea typeface="Calibri"/>
              <a:cs typeface="Calibri"/>
            </a:endParaRPr>
          </a:p>
          <a:p>
            <a:pPr algn="just">
              <a:lnSpc>
                <a:spcPts val="1538"/>
              </a:lnSpc>
            </a:pPr>
            <a:r>
              <a:rPr lang="fr-FR" sz="1200" dirty="0">
                <a:latin typeface="Calibri"/>
                <a:cs typeface="Segoe UI"/>
              </a:rPr>
              <a:t> </a:t>
            </a:r>
            <a:r>
              <a:rPr lang="en-US" sz="1200" dirty="0">
                <a:latin typeface="Calibri"/>
                <a:ea typeface="Calibri"/>
                <a:cs typeface="Calibri"/>
              </a:rPr>
              <a:t>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DC84C0-C612-D23E-D9C8-82B78705B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473" y="3382996"/>
            <a:ext cx="6858000" cy="455450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5572190-FCDA-0260-11BC-26A86A2AC394}"/>
              </a:ext>
            </a:extLst>
          </p:cNvPr>
          <p:cNvSpPr txBox="1"/>
          <p:nvPr/>
        </p:nvSpPr>
        <p:spPr>
          <a:xfrm>
            <a:off x="5342614" y="7691280"/>
            <a:ext cx="25805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© photo Franck DUGAS</a:t>
            </a:r>
          </a:p>
        </p:txBody>
      </p:sp>
    </p:spTree>
    <p:extLst>
      <p:ext uri="{BB962C8B-B14F-4D97-AF65-F5344CB8AC3E}">
        <p14:creationId xmlns:p14="http://schemas.microsoft.com/office/powerpoint/2010/main" val="15763654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CF7233F6F4F749B98EBCA55174F2BE" ma:contentTypeVersion="13" ma:contentTypeDescription="Create a new document." ma:contentTypeScope="" ma:versionID="0241d21bc49f817ab8e67d29f8f654ef">
  <xsd:schema xmlns:xsd="http://www.w3.org/2001/XMLSchema" xmlns:xs="http://www.w3.org/2001/XMLSchema" xmlns:p="http://schemas.microsoft.com/office/2006/metadata/properties" xmlns:ns2="f4c7469f-ea08-4a28-abbd-883824f19f6c" xmlns:ns3="43590ac0-9243-467b-ab7d-a880e2fba6e9" targetNamespace="http://schemas.microsoft.com/office/2006/metadata/properties" ma:root="true" ma:fieldsID="835ddc4750dae39e496f17abcc570d02" ns2:_="" ns3:_="">
    <xsd:import namespace="f4c7469f-ea08-4a28-abbd-883824f19f6c"/>
    <xsd:import namespace="43590ac0-9243-467b-ab7d-a880e2fba6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c7469f-ea08-4a28-abbd-883824f19f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d3dca8c-85d8-48db-af3d-7e663b093e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590ac0-9243-467b-ab7d-a880e2fba6e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700ba1-d8af-4814-8fff-c6fe6aa8a9fb}" ma:internalName="TaxCatchAll" ma:showField="CatchAllData" ma:web="43590ac0-9243-467b-ab7d-a880e2fba6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c7469f-ea08-4a28-abbd-883824f19f6c">
      <Terms xmlns="http://schemas.microsoft.com/office/infopath/2007/PartnerControls"/>
    </lcf76f155ced4ddcb4097134ff3c332f>
    <TaxCatchAll xmlns="43590ac0-9243-467b-ab7d-a880e2fba6e9" xsi:nil="true"/>
  </documentManagement>
</p:properties>
</file>

<file path=customXml/itemProps1.xml><?xml version="1.0" encoding="utf-8"?>
<ds:datastoreItem xmlns:ds="http://schemas.openxmlformats.org/officeDocument/2006/customXml" ds:itemID="{2C5E7E59-977C-4991-A105-C3531A9AA5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c7469f-ea08-4a28-abbd-883824f19f6c"/>
    <ds:schemaRef ds:uri="43590ac0-9243-467b-ab7d-a880e2fba6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9D62D8-C9B2-4D5F-A3D7-A6CE5FB6CC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A41E5A-B6EB-4969-9533-B549141184E2}">
  <ds:schemaRefs>
    <ds:schemaRef ds:uri="http://schemas.microsoft.com/office/2006/metadata/properties"/>
    <ds:schemaRef ds:uri="http://schemas.microsoft.com/office/infopath/2007/PartnerControls"/>
    <ds:schemaRef ds:uri="f4c7469f-ea08-4a28-abbd-883824f19f6c"/>
    <ds:schemaRef ds:uri="43590ac0-9243-467b-ab7d-a880e2fba6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227</Words>
  <Application>Microsoft Office PowerPoint</Application>
  <PresentationFormat>Grand écran</PresentationFormat>
  <Paragraphs>17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COLLET Laurene</cp:lastModifiedBy>
  <cp:revision>67</cp:revision>
  <dcterms:created xsi:type="dcterms:W3CDTF">2012-07-30T22:21:58Z</dcterms:created>
  <dcterms:modified xsi:type="dcterms:W3CDTF">2026-06-08T10:21:54Z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0x010100FDCF7233F6F4F749B98EBCA55174F2BE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