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C96D6-0F8F-25C4-C9F3-BCC074364CC6}" v="24" dt="2025-07-26T12:22:02.487"/>
    <p1510:client id="{A0863A29-C6EB-29AD-8068-CDEC770E1123}" v="98" dt="2025-07-26T06:48:50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sonnier Tourisme Culture Patrimoine" userId="S::saisontcp@lesarcssurargens.fr::0ca65382-e596-453e-9522-818d66b87411" providerId="AD" clId="Web-{A0863A29-C6EB-29AD-8068-CDEC770E1123}"/>
    <pc:docChg chg="mod addSld modSld modMainMaster setSldSz">
      <pc:chgData name="saisonnier Tourisme Culture Patrimoine" userId="S::saisontcp@lesarcssurargens.fr::0ca65382-e596-453e-9522-818d66b87411" providerId="AD" clId="Web-{A0863A29-C6EB-29AD-8068-CDEC770E1123}" dt="2025-07-26T06:48:50.018" v="78" actId="20577"/>
      <pc:docMkLst>
        <pc:docMk/>
      </pc:docMkLst>
      <pc:sldChg chg="addSp delSp modSp">
        <pc:chgData name="saisonnier Tourisme Culture Patrimoine" userId="S::saisontcp@lesarcssurargens.fr::0ca65382-e596-453e-9522-818d66b87411" providerId="AD" clId="Web-{A0863A29-C6EB-29AD-8068-CDEC770E1123}" dt="2025-07-26T06:48:09.424" v="65" actId="20577"/>
        <pc:sldMkLst>
          <pc:docMk/>
          <pc:sldMk cId="3784089036" sldId="256"/>
        </pc:sldMkLst>
        <pc:spChg chg="del">
          <ac:chgData name="saisonnier Tourisme Culture Patrimoine" userId="S::saisontcp@lesarcssurargens.fr::0ca65382-e596-453e-9522-818d66b87411" providerId="AD" clId="Web-{A0863A29-C6EB-29AD-8068-CDEC770E1123}" dt="2025-07-26T06:44:01.936" v="2"/>
          <ac:spMkLst>
            <pc:docMk/>
            <pc:sldMk cId="3784089036" sldId="256"/>
            <ac:spMk id="2" creationId="{00000000-0000-0000-0000-000000000000}"/>
          </ac:spMkLst>
        </pc:spChg>
        <pc:spChg chg="del">
          <ac:chgData name="saisonnier Tourisme Culture Patrimoine" userId="S::saisontcp@lesarcssurargens.fr::0ca65382-e596-453e-9522-818d66b87411" providerId="AD" clId="Web-{A0863A29-C6EB-29AD-8068-CDEC770E1123}" dt="2025-07-26T06:44:00.826" v="1"/>
          <ac:spMkLst>
            <pc:docMk/>
            <pc:sldMk cId="3784089036" sldId="256"/>
            <ac:spMk id="3" creationId="{00000000-0000-0000-0000-000000000000}"/>
          </ac:spMkLst>
        </pc:spChg>
        <pc:spChg chg="add mod">
          <ac:chgData name="saisonnier Tourisme Culture Patrimoine" userId="S::saisontcp@lesarcssurargens.fr::0ca65382-e596-453e-9522-818d66b87411" providerId="AD" clId="Web-{A0863A29-C6EB-29AD-8068-CDEC770E1123}" dt="2025-07-26T06:45:04.687" v="12" actId="20577"/>
          <ac:spMkLst>
            <pc:docMk/>
            <pc:sldMk cId="3784089036" sldId="256"/>
            <ac:spMk id="5" creationId="{9C9CF4B5-667E-5FAE-0A88-30F87F117825}"/>
          </ac:spMkLst>
        </pc:spChg>
        <pc:spChg chg="add mod">
          <ac:chgData name="saisonnier Tourisme Culture Patrimoine" userId="S::saisontcp@lesarcssurargens.fr::0ca65382-e596-453e-9522-818d66b87411" providerId="AD" clId="Web-{A0863A29-C6EB-29AD-8068-CDEC770E1123}" dt="2025-07-26T06:47:13.267" v="43" actId="14100"/>
          <ac:spMkLst>
            <pc:docMk/>
            <pc:sldMk cId="3784089036" sldId="256"/>
            <ac:spMk id="8" creationId="{01306D35-B45A-F0E0-EEEB-6D5BF207150B}"/>
          </ac:spMkLst>
        </pc:spChg>
        <pc:spChg chg="add mod">
          <ac:chgData name="saisonnier Tourisme Culture Patrimoine" userId="S::saisontcp@lesarcssurargens.fr::0ca65382-e596-453e-9522-818d66b87411" providerId="AD" clId="Web-{A0863A29-C6EB-29AD-8068-CDEC770E1123}" dt="2025-07-26T06:48:09.424" v="65" actId="20577"/>
          <ac:spMkLst>
            <pc:docMk/>
            <pc:sldMk cId="3784089036" sldId="256"/>
            <ac:spMk id="9" creationId="{303C1B21-D57B-83F1-2F46-55EFD779503F}"/>
          </ac:spMkLst>
        </pc:spChg>
        <pc:picChg chg="add mod">
          <ac:chgData name="saisonnier Tourisme Culture Patrimoine" userId="S::saisontcp@lesarcssurargens.fr::0ca65382-e596-453e-9522-818d66b87411" providerId="AD" clId="Web-{A0863A29-C6EB-29AD-8068-CDEC770E1123}" dt="2025-07-26T06:44:11.467" v="4" actId="1076"/>
          <ac:picMkLst>
            <pc:docMk/>
            <pc:sldMk cId="3784089036" sldId="256"/>
            <ac:picMk id="4" creationId="{33C7E84B-51B6-3935-0363-85D924FB176F}"/>
          </ac:picMkLst>
        </pc:picChg>
        <pc:picChg chg="add mod">
          <ac:chgData name="saisonnier Tourisme Culture Patrimoine" userId="S::saisontcp@lesarcssurargens.fr::0ca65382-e596-453e-9522-818d66b87411" providerId="AD" clId="Web-{A0863A29-C6EB-29AD-8068-CDEC770E1123}" dt="2025-07-26T06:46:00.328" v="25" actId="14100"/>
          <ac:picMkLst>
            <pc:docMk/>
            <pc:sldMk cId="3784089036" sldId="256"/>
            <ac:picMk id="6" creationId="{3679CA27-28DE-8BB5-1796-52EB9E371569}"/>
          </ac:picMkLst>
        </pc:picChg>
        <pc:picChg chg="add del mod">
          <ac:chgData name="saisonnier Tourisme Culture Patrimoine" userId="S::saisontcp@lesarcssurargens.fr::0ca65382-e596-453e-9522-818d66b87411" providerId="AD" clId="Web-{A0863A29-C6EB-29AD-8068-CDEC770E1123}" dt="2025-07-26T06:45:43.062" v="20"/>
          <ac:picMkLst>
            <pc:docMk/>
            <pc:sldMk cId="3784089036" sldId="256"/>
            <ac:picMk id="7" creationId="{26D52D3D-3095-D53D-6A5F-7C4FF177E99D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A0863A29-C6EB-29AD-8068-CDEC770E1123}" dt="2025-07-26T06:45:52.328" v="23" actId="14100"/>
        <pc:sldMkLst>
          <pc:docMk/>
          <pc:sldMk cId="1279193210" sldId="257"/>
        </pc:sldMkLst>
        <pc:spChg chg="del">
          <ac:chgData name="saisonnier Tourisme Culture Patrimoine" userId="S::saisontcp@lesarcssurargens.fr::0ca65382-e596-453e-9522-818d66b87411" providerId="AD" clId="Web-{A0863A29-C6EB-29AD-8068-CDEC770E1123}" dt="2025-07-26T06:45:37.937" v="18"/>
          <ac:spMkLst>
            <pc:docMk/>
            <pc:sldMk cId="1279193210" sldId="257"/>
            <ac:spMk id="2" creationId="{3A21F5AD-6377-F826-3B15-4C99FF5286D1}"/>
          </ac:spMkLst>
        </pc:spChg>
        <pc:spChg chg="del mod">
          <ac:chgData name="saisonnier Tourisme Culture Patrimoine" userId="S::saisontcp@lesarcssurargens.fr::0ca65382-e596-453e-9522-818d66b87411" providerId="AD" clId="Web-{A0863A29-C6EB-29AD-8068-CDEC770E1123}" dt="2025-07-26T06:45:40.015" v="19"/>
          <ac:spMkLst>
            <pc:docMk/>
            <pc:sldMk cId="1279193210" sldId="257"/>
            <ac:spMk id="3" creationId="{36F8E767-F2B6-AA2A-97EF-5CF2888291EC}"/>
          </ac:spMkLst>
        </pc:spChg>
        <pc:picChg chg="add mod">
          <ac:chgData name="saisonnier Tourisme Culture Patrimoine" userId="S::saisontcp@lesarcssurargens.fr::0ca65382-e596-453e-9522-818d66b87411" providerId="AD" clId="Web-{A0863A29-C6EB-29AD-8068-CDEC770E1123}" dt="2025-07-26T06:45:52.328" v="23" actId="14100"/>
          <ac:picMkLst>
            <pc:docMk/>
            <pc:sldMk cId="1279193210" sldId="257"/>
            <ac:picMk id="4" creationId="{DF050AE7-6D8C-4B86-5B34-DBF5282771B9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A0863A29-C6EB-29AD-8068-CDEC770E1123}" dt="2025-07-26T06:48:50.018" v="78" actId="20577"/>
        <pc:sldMkLst>
          <pc:docMk/>
          <pc:sldMk cId="3067961263" sldId="258"/>
        </pc:sldMkLst>
        <pc:spChg chg="del">
          <ac:chgData name="saisonnier Tourisme Culture Patrimoine" userId="S::saisontcp@lesarcssurargens.fr::0ca65382-e596-453e-9522-818d66b87411" providerId="AD" clId="Web-{A0863A29-C6EB-29AD-8068-CDEC770E1123}" dt="2025-07-26T06:48:17.268" v="69"/>
          <ac:spMkLst>
            <pc:docMk/>
            <pc:sldMk cId="3067961263" sldId="258"/>
            <ac:spMk id="2" creationId="{443EF58D-079D-40BF-A98F-C040BA104554}"/>
          </ac:spMkLst>
        </pc:spChg>
        <pc:spChg chg="del mod">
          <ac:chgData name="saisonnier Tourisme Culture Patrimoine" userId="S::saisontcp@lesarcssurargens.fr::0ca65382-e596-453e-9522-818d66b87411" providerId="AD" clId="Web-{A0863A29-C6EB-29AD-8068-CDEC770E1123}" dt="2025-07-26T06:48:16.143" v="68"/>
          <ac:spMkLst>
            <pc:docMk/>
            <pc:sldMk cId="3067961263" sldId="258"/>
            <ac:spMk id="3" creationId="{D017DC4B-88BC-FDDF-D46E-2ECCDE24D740}"/>
          </ac:spMkLst>
        </pc:spChg>
        <pc:spChg chg="add mod">
          <ac:chgData name="saisonnier Tourisme Culture Patrimoine" userId="S::saisontcp@lesarcssurargens.fr::0ca65382-e596-453e-9522-818d66b87411" providerId="AD" clId="Web-{A0863A29-C6EB-29AD-8068-CDEC770E1123}" dt="2025-07-26T06:48:50.018" v="78" actId="20577"/>
          <ac:spMkLst>
            <pc:docMk/>
            <pc:sldMk cId="3067961263" sldId="258"/>
            <ac:spMk id="4" creationId="{C8F77888-BD4E-B319-B59D-B938F0538C2A}"/>
          </ac:spMkLst>
        </pc:spChg>
      </pc:sldChg>
      <pc:sldMasterChg chg="modSp modSldLayout">
        <pc:chgData name="saisonnier Tourisme Culture Patrimoine" userId="S::saisontcp@lesarcssurargens.fr::0ca65382-e596-453e-9522-818d66b87411" providerId="AD" clId="Web-{A0863A29-C6EB-29AD-8068-CDEC770E1123}" dt="2025-07-26T06:43:56.545" v="0"/>
        <pc:sldMasterMkLst>
          <pc:docMk/>
          <pc:sldMasterMk cId="3071127875" sldId="2147483648"/>
        </pc:sldMasterMkLst>
        <pc:spChg chg="mod">
          <ac:chgData name="saisonnier Tourisme Culture Patrimoine" userId="S::saisontcp@lesarcssurargens.fr::0ca65382-e596-453e-9522-818d66b87411" providerId="AD" clId="Web-{A0863A29-C6EB-29AD-8068-CDEC770E1123}" dt="2025-07-26T06:43:56.545" v="0"/>
          <ac:spMkLst>
            <pc:docMk/>
            <pc:sldMasterMk cId="3071127875" sldId="2147483648"/>
            <ac:spMk id="2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A0863A29-C6EB-29AD-8068-CDEC770E1123}" dt="2025-07-26T06:43:56.545" v="0"/>
          <ac:spMkLst>
            <pc:docMk/>
            <pc:sldMasterMk cId="3071127875" sldId="2147483648"/>
            <ac:spMk id="3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A0863A29-C6EB-29AD-8068-CDEC770E1123}" dt="2025-07-26T06:43:56.545" v="0"/>
          <ac:spMkLst>
            <pc:docMk/>
            <pc:sldMasterMk cId="3071127875" sldId="2147483648"/>
            <ac:spMk id="4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A0863A29-C6EB-29AD-8068-CDEC770E1123}" dt="2025-07-26T06:43:56.545" v="0"/>
          <ac:spMkLst>
            <pc:docMk/>
            <pc:sldMasterMk cId="3071127875" sldId="2147483648"/>
            <ac:spMk id="5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A0863A29-C6EB-29AD-8068-CDEC770E1123}" dt="2025-07-26T06:43:56.545" v="0"/>
          <ac:spMkLst>
            <pc:docMk/>
            <pc:sldMasterMk cId="3071127875" sldId="2147483648"/>
            <ac:spMk id="6" creationId="{00000000-0000-0000-0000-000000000000}"/>
          </ac:spMkLst>
        </pc:spChg>
        <pc:sldLayoutChg chg="modSp">
          <pc:chgData name="saisonnier Tourisme Culture Patrimoine" userId="S::saisontcp@lesarcssurargens.fr::0ca65382-e596-453e-9522-818d66b87411" providerId="AD" clId="Web-{A0863A29-C6EB-29AD-8068-CDEC770E1123}" dt="2025-07-26T06:43:56.545" v="0"/>
          <pc:sldLayoutMkLst>
            <pc:docMk/>
            <pc:sldMasterMk cId="3071127875" sldId="2147483648"/>
            <pc:sldLayoutMk cId="3310491181" sldId="2147483649"/>
          </pc:sldLayoutMkLst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3310491181" sldId="214748364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3310491181" sldId="2147483649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A0863A29-C6EB-29AD-8068-CDEC770E1123}" dt="2025-07-26T06:43:56.545" v="0"/>
          <pc:sldLayoutMkLst>
            <pc:docMk/>
            <pc:sldMasterMk cId="3071127875" sldId="2147483648"/>
            <pc:sldLayoutMk cId="3466923455" sldId="2147483651"/>
          </pc:sldLayoutMkLst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3466923455" sldId="2147483651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3466923455" sldId="2147483651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A0863A29-C6EB-29AD-8068-CDEC770E1123}" dt="2025-07-26T06:43:56.545" v="0"/>
          <pc:sldLayoutMkLst>
            <pc:docMk/>
            <pc:sldMasterMk cId="3071127875" sldId="2147483648"/>
            <pc:sldLayoutMk cId="3747632232" sldId="2147483652"/>
          </pc:sldLayoutMkLst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3747632232" sldId="2147483652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3747632232" sldId="2147483652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A0863A29-C6EB-29AD-8068-CDEC770E1123}" dt="2025-07-26T06:43:56.545" v="0"/>
          <pc:sldLayoutMkLst>
            <pc:docMk/>
            <pc:sldMasterMk cId="3071127875" sldId="2147483648"/>
            <pc:sldLayoutMk cId="2611866596" sldId="2147483653"/>
          </pc:sldLayoutMkLst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2611866596" sldId="2147483653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2611866596" sldId="2147483653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2611866596" sldId="2147483653"/>
              <ac:spMk id="4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2611866596" sldId="2147483653"/>
              <ac:spMk id="5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2611866596" sldId="2147483653"/>
              <ac:spMk id="6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A0863A29-C6EB-29AD-8068-CDEC770E1123}" dt="2025-07-26T06:43:56.545" v="0"/>
          <pc:sldLayoutMkLst>
            <pc:docMk/>
            <pc:sldMasterMk cId="3071127875" sldId="2147483648"/>
            <pc:sldLayoutMk cId="2706407263" sldId="2147483656"/>
          </pc:sldLayoutMkLst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2706407263" sldId="2147483656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2706407263" sldId="2147483656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2706407263" sldId="2147483656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A0863A29-C6EB-29AD-8068-CDEC770E1123}" dt="2025-07-26T06:43:56.545" v="0"/>
          <pc:sldLayoutMkLst>
            <pc:docMk/>
            <pc:sldMasterMk cId="3071127875" sldId="2147483648"/>
            <pc:sldLayoutMk cId="1610903340" sldId="2147483657"/>
          </pc:sldLayoutMkLst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1610903340" sldId="2147483657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1610903340" sldId="2147483657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1610903340" sldId="2147483657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A0863A29-C6EB-29AD-8068-CDEC770E1123}" dt="2025-07-26T06:43:56.545" v="0"/>
          <pc:sldLayoutMkLst>
            <pc:docMk/>
            <pc:sldMasterMk cId="3071127875" sldId="2147483648"/>
            <pc:sldLayoutMk cId="1902177510" sldId="2147483659"/>
          </pc:sldLayoutMkLst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1902177510" sldId="214748365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A0863A29-C6EB-29AD-8068-CDEC770E1123}" dt="2025-07-26T06:43:56.545" v="0"/>
            <ac:spMkLst>
              <pc:docMk/>
              <pc:sldMasterMk cId="3071127875" sldId="2147483648"/>
              <pc:sldLayoutMk cId="1902177510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saisonnier Tourisme Culture Patrimoine" userId="S::saisontcp@lesarcssurargens.fr::0ca65382-e596-453e-9522-818d66b87411" providerId="AD" clId="Web-{39EC96D6-0F8F-25C4-C9F3-BCC074364CC6}"/>
    <pc:docChg chg="modSld">
      <pc:chgData name="saisonnier Tourisme Culture Patrimoine" userId="S::saisontcp@lesarcssurargens.fr::0ca65382-e596-453e-9522-818d66b87411" providerId="AD" clId="Web-{39EC96D6-0F8F-25C4-C9F3-BCC074364CC6}" dt="2025-07-26T12:22:02.487" v="12" actId="1076"/>
      <pc:docMkLst>
        <pc:docMk/>
      </pc:docMkLst>
      <pc:sldChg chg="modSp">
        <pc:chgData name="saisonnier Tourisme Culture Patrimoine" userId="S::saisontcp@lesarcssurargens.fr::0ca65382-e596-453e-9522-818d66b87411" providerId="AD" clId="Web-{39EC96D6-0F8F-25C4-C9F3-BCC074364CC6}" dt="2025-07-26T12:21:44.456" v="8" actId="20577"/>
        <pc:sldMkLst>
          <pc:docMk/>
          <pc:sldMk cId="3784089036" sldId="256"/>
        </pc:sldMkLst>
        <pc:spChg chg="mod">
          <ac:chgData name="saisonnier Tourisme Culture Patrimoine" userId="S::saisontcp@lesarcssurargens.fr::0ca65382-e596-453e-9522-818d66b87411" providerId="AD" clId="Web-{39EC96D6-0F8F-25C4-C9F3-BCC074364CC6}" dt="2025-07-26T12:21:36.331" v="4" actId="1076"/>
          <ac:spMkLst>
            <pc:docMk/>
            <pc:sldMk cId="3784089036" sldId="256"/>
            <ac:spMk id="5" creationId="{9C9CF4B5-667E-5FAE-0A88-30F87F117825}"/>
          </ac:spMkLst>
        </pc:spChg>
        <pc:spChg chg="mod">
          <ac:chgData name="saisonnier Tourisme Culture Patrimoine" userId="S::saisontcp@lesarcssurargens.fr::0ca65382-e596-453e-9522-818d66b87411" providerId="AD" clId="Web-{39EC96D6-0F8F-25C4-C9F3-BCC074364CC6}" dt="2025-07-26T12:21:40.456" v="5" actId="20577"/>
          <ac:spMkLst>
            <pc:docMk/>
            <pc:sldMk cId="3784089036" sldId="256"/>
            <ac:spMk id="8" creationId="{01306D35-B45A-F0E0-EEEB-6D5BF207150B}"/>
          </ac:spMkLst>
        </pc:spChg>
        <pc:spChg chg="mod">
          <ac:chgData name="saisonnier Tourisme Culture Patrimoine" userId="S::saisontcp@lesarcssurargens.fr::0ca65382-e596-453e-9522-818d66b87411" providerId="AD" clId="Web-{39EC96D6-0F8F-25C4-C9F3-BCC074364CC6}" dt="2025-07-26T12:21:44.456" v="8" actId="20577"/>
          <ac:spMkLst>
            <pc:docMk/>
            <pc:sldMk cId="3784089036" sldId="256"/>
            <ac:spMk id="9" creationId="{303C1B21-D57B-83F1-2F46-55EFD779503F}"/>
          </ac:spMkLst>
        </pc:spChg>
        <pc:picChg chg="mod">
          <ac:chgData name="saisonnier Tourisme Culture Patrimoine" userId="S::saisontcp@lesarcssurargens.fr::0ca65382-e596-453e-9522-818d66b87411" providerId="AD" clId="Web-{39EC96D6-0F8F-25C4-C9F3-BCC074364CC6}" dt="2025-07-26T12:21:33.846" v="3" actId="1076"/>
          <ac:picMkLst>
            <pc:docMk/>
            <pc:sldMk cId="3784089036" sldId="256"/>
            <ac:picMk id="6" creationId="{3679CA27-28DE-8BB5-1796-52EB9E371569}"/>
          </ac:picMkLst>
        </pc:picChg>
      </pc:sldChg>
      <pc:sldChg chg="modSp">
        <pc:chgData name="saisonnier Tourisme Culture Patrimoine" userId="S::saisontcp@lesarcssurargens.fr::0ca65382-e596-453e-9522-818d66b87411" providerId="AD" clId="Web-{39EC96D6-0F8F-25C4-C9F3-BCC074364CC6}" dt="2025-07-26T12:22:02.487" v="12" actId="1076"/>
        <pc:sldMkLst>
          <pc:docMk/>
          <pc:sldMk cId="1279193210" sldId="257"/>
        </pc:sldMkLst>
        <pc:picChg chg="mod">
          <ac:chgData name="saisonnier Tourisme Culture Patrimoine" userId="S::saisontcp@lesarcssurargens.fr::0ca65382-e596-453e-9522-818d66b87411" providerId="AD" clId="Web-{39EC96D6-0F8F-25C4-C9F3-BCC074364CC6}" dt="2025-07-26T12:22:02.487" v="12" actId="1076"/>
          <ac:picMkLst>
            <pc:docMk/>
            <pc:sldMk cId="1279193210" sldId="257"/>
            <ac:picMk id="4" creationId="{DF050AE7-6D8C-4B86-5B34-DBF5282771B9}"/>
          </ac:picMkLst>
        </pc:picChg>
      </pc:sldChg>
      <pc:sldChg chg="modSp">
        <pc:chgData name="saisonnier Tourisme Culture Patrimoine" userId="S::saisontcp@lesarcssurargens.fr::0ca65382-e596-453e-9522-818d66b87411" providerId="AD" clId="Web-{39EC96D6-0F8F-25C4-C9F3-BCC074364CC6}" dt="2025-07-26T12:21:55.081" v="10" actId="20577"/>
        <pc:sldMkLst>
          <pc:docMk/>
          <pc:sldMk cId="3067961263" sldId="258"/>
        </pc:sldMkLst>
        <pc:spChg chg="mod">
          <ac:chgData name="saisonnier Tourisme Culture Patrimoine" userId="S::saisontcp@lesarcssurargens.fr::0ca65382-e596-453e-9522-818d66b87411" providerId="AD" clId="Web-{39EC96D6-0F8F-25C4-C9F3-BCC074364CC6}" dt="2025-07-26T12:21:55.081" v="10" actId="20577"/>
          <ac:spMkLst>
            <pc:docMk/>
            <pc:sldMk cId="3067961263" sldId="258"/>
            <ac:spMk id="4" creationId="{C8F77888-BD4E-B319-B59D-B938F0538C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e image contenant Graphique, capture d’écran, graphisme, Police&#10;&#10;Le contenu généré par l’IA peut être incorrect.">
            <a:extLst>
              <a:ext uri="{FF2B5EF4-FFF2-40B4-BE49-F238E27FC236}">
                <a16:creationId xmlns:a16="http://schemas.microsoft.com/office/drawing/2014/main" id="{33C7E84B-51B6-3935-0363-85D924FB1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71" y="-5496"/>
            <a:ext cx="2457450" cy="71437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9CF4B5-667E-5FAE-0A88-30F87F117825}"/>
              </a:ext>
            </a:extLst>
          </p:cNvPr>
          <p:cNvSpPr>
            <a:spLocks noGrp="1"/>
          </p:cNvSpPr>
          <p:nvPr/>
        </p:nvSpPr>
        <p:spPr>
          <a:xfrm>
            <a:off x="-9362" y="705938"/>
            <a:ext cx="6871694" cy="907227"/>
          </a:xfrm>
          <a:prstGeom prst="rect">
            <a:avLst/>
          </a:prstGeom>
          <a:solidFill>
            <a:srgbClr val="3366CC">
              <a:alpha val="50196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marL="0"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/>
              <a:t>Cyprès</a:t>
            </a:r>
          </a:p>
        </p:txBody>
      </p:sp>
      <p:pic>
        <p:nvPicPr>
          <p:cNvPr id="6" name="Picture 5" descr="cypres.jpg">
            <a:extLst>
              <a:ext uri="{FF2B5EF4-FFF2-40B4-BE49-F238E27FC236}">
                <a16:creationId xmlns:a16="http://schemas.microsoft.com/office/drawing/2014/main" id="{3679CA27-28DE-8BB5-1796-52EB9E371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42" y="1621692"/>
            <a:ext cx="6862884" cy="4659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306D35-B45A-F0E0-EEEB-6D5BF207150B}"/>
              </a:ext>
            </a:extLst>
          </p:cNvPr>
          <p:cNvSpPr txBox="1"/>
          <p:nvPr/>
        </p:nvSpPr>
        <p:spPr>
          <a:xfrm>
            <a:off x="5862" y="6275043"/>
            <a:ext cx="684627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latin typeface="Calibri"/>
                <a:ea typeface="Calibri"/>
                <a:cs typeface="Calibri"/>
              </a:rPr>
              <a:t>En résumé,</a:t>
            </a:r>
          </a:p>
          <a:p>
            <a:endParaRPr lang="fr-FR" sz="2400" dirty="0">
              <a:latin typeface="Calibri"/>
              <a:ea typeface="Calibri"/>
              <a:cs typeface="Calibri"/>
            </a:endParaRPr>
          </a:p>
          <a:p>
            <a:r>
              <a:rPr lang="fr-FR" sz="2400" dirty="0">
                <a:latin typeface="Calibri"/>
              </a:rPr>
              <a:t>En haie coupe vent ou en alignement décoratif, le cyprès (ou c</a:t>
            </a:r>
            <a:r>
              <a:rPr lang="fr-FR" sz="2400" dirty="0">
                <a:solidFill>
                  <a:srgbClr val="333333"/>
                </a:solidFill>
                <a:latin typeface="Calibri"/>
              </a:rPr>
              <a:t>upressus) est un conifère toujours vert (semper virens) reconnaissable à son port conique étroit ou en forme de colonne. Il fait partie des cupressacées.</a:t>
            </a:r>
            <a:r>
              <a:rPr lang="en-U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 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C1B21-D57B-83F1-2F46-55EFD779503F}"/>
              </a:ext>
            </a:extLst>
          </p:cNvPr>
          <p:cNvSpPr txBox="1"/>
          <p:nvPr/>
        </p:nvSpPr>
        <p:spPr>
          <a:xfrm>
            <a:off x="5862" y="9108120"/>
            <a:ext cx="6846276" cy="32213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425"/>
              </a:lnSpc>
            </a:pPr>
            <a:r>
              <a:rPr lang="fr-FR" sz="2400" b="1" dirty="0">
                <a:solidFill>
                  <a:srgbClr val="333333"/>
                </a:solidFill>
                <a:latin typeface="Calibri"/>
                <a:ea typeface="Calibri"/>
                <a:cs typeface="Segoe UI"/>
              </a:rPr>
              <a:t>Pour en savoir plus,</a:t>
            </a:r>
            <a:endParaRPr lang="fr-FR" sz="2400" b="1" dirty="0">
              <a:solidFill>
                <a:srgbClr val="333333"/>
              </a:solidFill>
              <a:latin typeface="Calibri"/>
              <a:cs typeface="Segoe UI"/>
            </a:endParaRPr>
          </a:p>
          <a:p>
            <a:pPr>
              <a:lnSpc>
                <a:spcPts val="1425"/>
              </a:lnSpc>
            </a:pPr>
            <a:endParaRPr lang="fr-FR" sz="1200" dirty="0">
              <a:solidFill>
                <a:srgbClr val="333333"/>
              </a:solidFill>
              <a:latin typeface="Calibri"/>
              <a:cs typeface="Segoe UI"/>
            </a:endParaRPr>
          </a:p>
          <a:p>
            <a:r>
              <a:rPr lang="fr-FR" sz="2000" dirty="0">
                <a:solidFill>
                  <a:srgbClr val="333333"/>
                </a:solidFill>
                <a:latin typeface="Calibri"/>
                <a:cs typeface="Segoe UI"/>
              </a:rPr>
              <a:t>La floraison, au printemps, génère beaucoup de pollen allergisant pour de nombreuses personnes puis de petits cônes ronds apparaissent. 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 </a:t>
            </a:r>
            <a:endParaRPr lang="en-US" sz="2000"/>
          </a:p>
          <a:p>
            <a:endParaRPr lang="en-US" sz="2000" dirty="0">
              <a:solidFill>
                <a:srgbClr val="333333"/>
              </a:solidFill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333333"/>
                </a:solidFill>
                <a:latin typeface="Calibri"/>
                <a:cs typeface="Segoe UI"/>
              </a:rPr>
              <a:t>Développant peu de racines en profondeur, le cyprès de Provence a souvent été planté dans les cimetières et est devenu pour certains un symbole de deuil. </a:t>
            </a:r>
            <a:r>
              <a:rPr lang="fr-FR" sz="2000" dirty="0">
                <a:latin typeface="Calibri"/>
                <a:cs typeface="Segoe UI"/>
              </a:rPr>
              <a:t>Autour des tombes, les cyprès étaient généralement plantés par deux pour les couples </a:t>
            </a:r>
            <a:r>
              <a:rPr lang="fr-FR" sz="2000">
                <a:latin typeface="Calibri"/>
                <a:cs typeface="Segoe UI"/>
              </a:rPr>
              <a:t>ou isolés pour les enfants.</a:t>
            </a:r>
            <a:r>
              <a:rPr lang="en-US" sz="2000" dirty="0">
                <a:latin typeface="Calibri"/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F77888-BD4E-B319-B59D-B938F0538C2A}"/>
              </a:ext>
            </a:extLst>
          </p:cNvPr>
          <p:cNvSpPr txBox="1"/>
          <p:nvPr/>
        </p:nvSpPr>
        <p:spPr>
          <a:xfrm>
            <a:off x="5862" y="5862"/>
            <a:ext cx="6846276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333333"/>
                </a:solidFill>
                <a:latin typeface="Calibri"/>
                <a:cs typeface="Segoe UI"/>
              </a:rPr>
              <a:t>Une autre tradition raconte que lorsqu’il est planté par trois à l'entrée d'une propriété ou à proximité d'un cabanon, il signifie que les étrangers y sont les bienvenus. (un arbre pour boire un verre, deux arbres pour le repas et trois arbres pour le gîte et le couvert). 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 </a:t>
            </a:r>
            <a:endParaRPr lang="en-US"/>
          </a:p>
          <a:p>
            <a:endParaRPr lang="en-US" sz="2000" dirty="0">
              <a:solidFill>
                <a:srgbClr val="333333"/>
              </a:solidFill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333333"/>
                </a:solidFill>
                <a:latin typeface="Calibri"/>
                <a:cs typeface="Segoe UI"/>
              </a:rPr>
              <a:t>Depuis l’antiquité grecque il est aussi un symbole de </a:t>
            </a:r>
            <a:r>
              <a:rPr lang="fr-FR" sz="2000" dirty="0">
                <a:latin typeface="Calibri"/>
                <a:cs typeface="Segoe UI"/>
              </a:rPr>
              <a:t>vie éternelle en raison de son feuillage toujours vert, de la présence en continue des fruits, de son bois imputrescible, … </a:t>
            </a:r>
            <a:r>
              <a:rPr lang="en-US" sz="2000" dirty="0">
                <a:latin typeface="Calibri"/>
                <a:ea typeface="Calibri"/>
                <a:cs typeface="Calibri"/>
              </a:rPr>
              <a:t> </a:t>
            </a:r>
          </a:p>
          <a:p>
            <a:endParaRPr lang="en-US" sz="2000" dirty="0">
              <a:solidFill>
                <a:srgbClr val="333333"/>
              </a:solidFill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333333"/>
                </a:solidFill>
                <a:latin typeface="Calibri"/>
                <a:cs typeface="Segoe UI"/>
              </a:rPr>
              <a:t>Le bois de cyprès, très dense et odorant, est apprécié des artisans comme des ébénistes. 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solidFill>
                  <a:srgbClr val="333333"/>
                </a:solidFill>
                <a:latin typeface="Calibri"/>
                <a:cs typeface="Segoe UI"/>
              </a:rPr>
              <a:t>* la planche est extraite de la Flore coloriée du poche du littoral méditerranéen de Gênes à Barcelone y compris la corse de O. </a:t>
            </a:r>
            <a:r>
              <a:rPr lang="fr-FR" sz="2000" dirty="0" err="1">
                <a:solidFill>
                  <a:srgbClr val="333333"/>
                </a:solidFill>
                <a:latin typeface="Calibri"/>
                <a:cs typeface="Segoe UI"/>
              </a:rPr>
              <a:t>Penzig</a:t>
            </a:r>
            <a:r>
              <a:rPr lang="fr-FR" sz="2000" dirty="0">
                <a:solidFill>
                  <a:srgbClr val="333333"/>
                </a:solidFill>
                <a:latin typeface="Calibri"/>
                <a:cs typeface="Segoe UI"/>
              </a:rPr>
              <a:t>, Libraire des sciences naturelles, Paris, 1902.</a:t>
            </a:r>
            <a:endParaRPr lang="en-US" sz="2000" dirty="0">
              <a:solidFill>
                <a:srgbClr val="333333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796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pres.PNG">
            <a:extLst>
              <a:ext uri="{FF2B5EF4-FFF2-40B4-BE49-F238E27FC236}">
                <a16:creationId xmlns:a16="http://schemas.microsoft.com/office/drawing/2014/main" id="{DF050AE7-6D8C-4B86-5B34-DBF528277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2" y="-4362"/>
            <a:ext cx="6862884" cy="105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932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F7233F6F4F749B98EBCA55174F2BE" ma:contentTypeVersion="13" ma:contentTypeDescription="Create a new document." ma:contentTypeScope="" ma:versionID="0241d21bc49f817ab8e67d29f8f654ef">
  <xsd:schema xmlns:xsd="http://www.w3.org/2001/XMLSchema" xmlns:xs="http://www.w3.org/2001/XMLSchema" xmlns:p="http://schemas.microsoft.com/office/2006/metadata/properties" xmlns:ns2="f4c7469f-ea08-4a28-abbd-883824f19f6c" xmlns:ns3="43590ac0-9243-467b-ab7d-a880e2fba6e9" targetNamespace="http://schemas.microsoft.com/office/2006/metadata/properties" ma:root="true" ma:fieldsID="835ddc4750dae39e496f17abcc570d02" ns2:_="" ns3:_="">
    <xsd:import namespace="f4c7469f-ea08-4a28-abbd-883824f19f6c"/>
    <xsd:import namespace="43590ac0-9243-467b-ab7d-a880e2fba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7469f-ea08-4a28-abbd-883824f19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90ac0-9243-467b-ab7d-a880e2fba6e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9700ba1-d8af-4814-8fff-c6fe6aa8a9fb}" ma:internalName="TaxCatchAll" ma:showField="CatchAllData" ma:web="43590ac0-9243-467b-ab7d-a880e2fba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c7469f-ea08-4a28-abbd-883824f19f6c">
      <Terms xmlns="http://schemas.microsoft.com/office/infopath/2007/PartnerControls"/>
    </lcf76f155ced4ddcb4097134ff3c332f>
    <TaxCatchAll xmlns="43590ac0-9243-467b-ab7d-a880e2fba6e9" xsi:nil="true"/>
  </documentManagement>
</p:properties>
</file>

<file path=customXml/itemProps1.xml><?xml version="1.0" encoding="utf-8"?>
<ds:datastoreItem xmlns:ds="http://schemas.openxmlformats.org/officeDocument/2006/customXml" ds:itemID="{5744B8B3-7DF9-4BFF-BD29-CB4C3B8F94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A418A0-8C17-40B6-B0EA-4ADC097CFFE0}"/>
</file>

<file path=customXml/itemProps3.xml><?xml version="1.0" encoding="utf-8"?>
<ds:datastoreItem xmlns:ds="http://schemas.openxmlformats.org/officeDocument/2006/customXml" ds:itemID="{FE41270D-411C-45FA-AAAF-CBF2B2786011}">
  <ds:schemaRefs>
    <ds:schemaRef ds:uri="http://schemas.microsoft.com/office/2006/metadata/properties"/>
    <ds:schemaRef ds:uri="http://schemas.microsoft.com/office/infopath/2007/PartnerControls"/>
    <ds:schemaRef ds:uri="f4c7469f-ea08-4a28-abbd-883824f19f6c"/>
    <ds:schemaRef ds:uri="43590ac0-9243-467b-ab7d-a880e2fba6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Thème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42</cp:revision>
  <dcterms:created xsi:type="dcterms:W3CDTF">2012-07-30T22:21:58Z</dcterms:created>
  <dcterms:modified xsi:type="dcterms:W3CDTF">2025-07-26T12:22:05Z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0x010100FDCF7233F6F4F749B98EBCA55174F2BE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