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57" r:id="rId6"/>
  </p:sldIdLst>
  <p:sldSz cx="6858000" cy="12192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2E2096C-FA67-6E59-BDCF-7507980646A5}" v="1" dt="2025-07-26T12:52:29.59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59" autoAdjust="0"/>
    <p:restoredTop sz="94660"/>
  </p:normalViewPr>
  <p:slideViewPr>
    <p:cSldViewPr snapToGrid="0">
      <p:cViewPr varScale="1">
        <p:scale>
          <a:sx n="61" d="100"/>
          <a:sy n="61" d="100"/>
        </p:scale>
        <p:origin x="32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isonnier Tourisme Culture Patrimoine" userId="S::saisontcp@lesarcssurargens.fr::0ca65382-e596-453e-9522-818d66b87411" providerId="AD" clId="Web-{C7119ECD-BA2F-F53B-9F79-68F491AC4835}"/>
    <pc:docChg chg="modSld">
      <pc:chgData name="saisonnier Tourisme Culture Patrimoine" userId="S::saisontcp@lesarcssurargens.fr::0ca65382-e596-453e-9522-818d66b87411" providerId="AD" clId="Web-{C7119ECD-BA2F-F53B-9F79-68F491AC4835}" dt="2025-07-10T08:29:27.117" v="2" actId="20577"/>
      <pc:docMkLst>
        <pc:docMk/>
      </pc:docMkLst>
      <pc:sldChg chg="modSp">
        <pc:chgData name="saisonnier Tourisme Culture Patrimoine" userId="S::saisontcp@lesarcssurargens.fr::0ca65382-e596-453e-9522-818d66b87411" providerId="AD" clId="Web-{C7119ECD-BA2F-F53B-9F79-68F491AC4835}" dt="2025-07-10T08:29:27.117" v="2" actId="20577"/>
        <pc:sldMkLst>
          <pc:docMk/>
          <pc:sldMk cId="3784089036" sldId="256"/>
        </pc:sldMkLst>
        <pc:spChg chg="mod">
          <ac:chgData name="saisonnier Tourisme Culture Patrimoine" userId="S::saisontcp@lesarcssurargens.fr::0ca65382-e596-453e-9522-818d66b87411" providerId="AD" clId="Web-{C7119ECD-BA2F-F53B-9F79-68F491AC4835}" dt="2025-07-10T08:29:27.117" v="2" actId="20577"/>
          <ac:spMkLst>
            <pc:docMk/>
            <pc:sldMk cId="3784089036" sldId="256"/>
            <ac:spMk id="5" creationId="{861CBA20-35C6-6C82-4E4D-891AE03646B9}"/>
          </ac:spMkLst>
        </pc:spChg>
      </pc:sldChg>
    </pc:docChg>
  </pc:docChgLst>
  <pc:docChgLst>
    <pc:chgData name="saisonnier Tourisme Culture Patrimoine" userId="S::saisontcp@lesarcssurargens.fr::0ca65382-e596-453e-9522-818d66b87411" providerId="AD" clId="Web-{367B1B29-17C9-DC4F-DB7C-62A13DA3FAB3}"/>
    <pc:docChg chg="addSld delSld modSld">
      <pc:chgData name="saisonnier Tourisme Culture Patrimoine" userId="S::saisontcp@lesarcssurargens.fr::0ca65382-e596-453e-9522-818d66b87411" providerId="AD" clId="Web-{367B1B29-17C9-DC4F-DB7C-62A13DA3FAB3}" dt="2025-07-12T08:28:16.394" v="105" actId="20577"/>
      <pc:docMkLst>
        <pc:docMk/>
      </pc:docMkLst>
      <pc:sldChg chg="addSp delSp modSp">
        <pc:chgData name="saisonnier Tourisme Culture Patrimoine" userId="S::saisontcp@lesarcssurargens.fr::0ca65382-e596-453e-9522-818d66b87411" providerId="AD" clId="Web-{367B1B29-17C9-DC4F-DB7C-62A13DA3FAB3}" dt="2025-07-12T08:24:38.391" v="78" actId="1076"/>
        <pc:sldMkLst>
          <pc:docMk/>
          <pc:sldMk cId="3784089036" sldId="256"/>
        </pc:sldMkLst>
        <pc:spChg chg="mod">
          <ac:chgData name="saisonnier Tourisme Culture Patrimoine" userId="S::saisontcp@lesarcssurargens.fr::0ca65382-e596-453e-9522-818d66b87411" providerId="AD" clId="Web-{367B1B29-17C9-DC4F-DB7C-62A13DA3FAB3}" dt="2025-07-12T08:16:20.432" v="10" actId="20577"/>
          <ac:spMkLst>
            <pc:docMk/>
            <pc:sldMk cId="3784089036" sldId="256"/>
            <ac:spMk id="9" creationId="{138EA2CE-9487-6A89-B123-CDEED2E55B3E}"/>
          </ac:spMkLst>
        </pc:spChg>
        <pc:spChg chg="add mod">
          <ac:chgData name="saisonnier Tourisme Culture Patrimoine" userId="S::saisontcp@lesarcssurargens.fr::0ca65382-e596-453e-9522-818d66b87411" providerId="AD" clId="Web-{367B1B29-17C9-DC4F-DB7C-62A13DA3FAB3}" dt="2025-07-12T08:24:02" v="68" actId="1076"/>
          <ac:spMkLst>
            <pc:docMk/>
            <pc:sldMk cId="3784089036" sldId="256"/>
            <ac:spMk id="11" creationId="{7B6DAF0A-2649-202A-4479-9506FB418FA5}"/>
          </ac:spMkLst>
        </pc:spChg>
        <pc:spChg chg="add mod">
          <ac:chgData name="saisonnier Tourisme Culture Patrimoine" userId="S::saisontcp@lesarcssurargens.fr::0ca65382-e596-453e-9522-818d66b87411" providerId="AD" clId="Web-{367B1B29-17C9-DC4F-DB7C-62A13DA3FAB3}" dt="2025-07-12T08:24:38.391" v="78" actId="1076"/>
          <ac:spMkLst>
            <pc:docMk/>
            <pc:sldMk cId="3784089036" sldId="256"/>
            <ac:spMk id="12" creationId="{1B43911C-1EC9-7FE6-6F28-95CBF2D91157}"/>
          </ac:spMkLst>
        </pc:spChg>
        <pc:picChg chg="add mod">
          <ac:chgData name="saisonnier Tourisme Culture Patrimoine" userId="S::saisontcp@lesarcssurargens.fr::0ca65382-e596-453e-9522-818d66b87411" providerId="AD" clId="Web-{367B1B29-17C9-DC4F-DB7C-62A13DA3FAB3}" dt="2025-07-12T08:24:34.953" v="77" actId="1076"/>
          <ac:picMkLst>
            <pc:docMk/>
            <pc:sldMk cId="3784089036" sldId="256"/>
            <ac:picMk id="10" creationId="{C2EF0568-3774-54D2-CA90-4DBB64B98CD9}"/>
          </ac:picMkLst>
        </pc:picChg>
      </pc:sldChg>
      <pc:sldChg chg="addSp delSp modSp add replId">
        <pc:chgData name="saisonnier Tourisme Culture Patrimoine" userId="S::saisontcp@lesarcssurargens.fr::0ca65382-e596-453e-9522-818d66b87411" providerId="AD" clId="Web-{367B1B29-17C9-DC4F-DB7C-62A13DA3FAB3}" dt="2025-07-12T08:28:16.394" v="105" actId="20577"/>
        <pc:sldMkLst>
          <pc:docMk/>
          <pc:sldMk cId="2154480654" sldId="257"/>
        </pc:sldMkLst>
        <pc:spChg chg="add mod">
          <ac:chgData name="saisonnier Tourisme Culture Patrimoine" userId="S::saisontcp@lesarcssurargens.fr::0ca65382-e596-453e-9522-818d66b87411" providerId="AD" clId="Web-{367B1B29-17C9-DC4F-DB7C-62A13DA3FAB3}" dt="2025-07-12T08:28:16.394" v="105" actId="20577"/>
          <ac:spMkLst>
            <pc:docMk/>
            <pc:sldMk cId="2154480654" sldId="257"/>
            <ac:spMk id="7" creationId="{7419FFD5-14B4-1550-BFBD-37BEDD0196A3}"/>
          </ac:spMkLst>
        </pc:spChg>
      </pc:sldChg>
      <pc:sldChg chg="new del">
        <pc:chgData name="saisonnier Tourisme Culture Patrimoine" userId="S::saisontcp@lesarcssurargens.fr::0ca65382-e596-453e-9522-818d66b87411" providerId="AD" clId="Web-{367B1B29-17C9-DC4F-DB7C-62A13DA3FAB3}" dt="2025-07-12T08:26:22.892" v="80"/>
        <pc:sldMkLst>
          <pc:docMk/>
          <pc:sldMk cId="2809356011" sldId="257"/>
        </pc:sldMkLst>
      </pc:sldChg>
    </pc:docChg>
  </pc:docChgLst>
  <pc:docChgLst>
    <pc:chgData name="saisonnier Tourisme Culture Patrimoine" userId="S::saisontcp@lesarcssurargens.fr::0ca65382-e596-453e-9522-818d66b87411" providerId="AD" clId="Web-{04ABCCFF-2364-3816-12E0-FD0D760758F1}"/>
    <pc:docChg chg="modSld">
      <pc:chgData name="saisonnier Tourisme Culture Patrimoine" userId="S::saisontcp@lesarcssurargens.fr::0ca65382-e596-453e-9522-818d66b87411" providerId="AD" clId="Web-{04ABCCFF-2364-3816-12E0-FD0D760758F1}" dt="2025-07-15T07:34:38.299" v="7" actId="1076"/>
      <pc:docMkLst>
        <pc:docMk/>
      </pc:docMkLst>
      <pc:sldChg chg="delSp">
        <pc:chgData name="saisonnier Tourisme Culture Patrimoine" userId="S::saisontcp@lesarcssurargens.fr::0ca65382-e596-453e-9522-818d66b87411" providerId="AD" clId="Web-{04ABCCFF-2364-3816-12E0-FD0D760758F1}" dt="2025-07-15T07:34:14.002" v="1"/>
        <pc:sldMkLst>
          <pc:docMk/>
          <pc:sldMk cId="3784089036" sldId="256"/>
        </pc:sldMkLst>
      </pc:sldChg>
      <pc:sldChg chg="delSp modSp">
        <pc:chgData name="saisonnier Tourisme Culture Patrimoine" userId="S::saisontcp@lesarcssurargens.fr::0ca65382-e596-453e-9522-818d66b87411" providerId="AD" clId="Web-{04ABCCFF-2364-3816-12E0-FD0D760758F1}" dt="2025-07-15T07:34:38.299" v="7" actId="1076"/>
        <pc:sldMkLst>
          <pc:docMk/>
          <pc:sldMk cId="2154480654" sldId="257"/>
        </pc:sldMkLst>
        <pc:spChg chg="mod">
          <ac:chgData name="saisonnier Tourisme Culture Patrimoine" userId="S::saisontcp@lesarcssurargens.fr::0ca65382-e596-453e-9522-818d66b87411" providerId="AD" clId="Web-{04ABCCFF-2364-3816-12E0-FD0D760758F1}" dt="2025-07-15T07:34:38.299" v="7" actId="1076"/>
          <ac:spMkLst>
            <pc:docMk/>
            <pc:sldMk cId="2154480654" sldId="257"/>
            <ac:spMk id="7" creationId="{7419FFD5-14B4-1550-BFBD-37BEDD0196A3}"/>
          </ac:spMkLst>
        </pc:spChg>
      </pc:sldChg>
    </pc:docChg>
  </pc:docChgLst>
  <pc:docChgLst>
    <pc:chgData name="saisonnier Tourisme Culture Patrimoine" userId="S::saisontcp@lesarcssurargens.fr::0ca65382-e596-453e-9522-818d66b87411" providerId="AD" clId="Web-{77B53FB9-D497-5775-25B2-DF991CBCC181}"/>
    <pc:docChg chg="modSld">
      <pc:chgData name="saisonnier Tourisme Culture Patrimoine" userId="S::saisontcp@lesarcssurargens.fr::0ca65382-e596-453e-9522-818d66b87411" providerId="AD" clId="Web-{77B53FB9-D497-5775-25B2-DF991CBCC181}" dt="2025-07-17T13:38:26.302" v="17" actId="20577"/>
      <pc:docMkLst>
        <pc:docMk/>
      </pc:docMkLst>
      <pc:sldChg chg="modSp">
        <pc:chgData name="saisonnier Tourisme Culture Patrimoine" userId="S::saisontcp@lesarcssurargens.fr::0ca65382-e596-453e-9522-818d66b87411" providerId="AD" clId="Web-{77B53FB9-D497-5775-25B2-DF991CBCC181}" dt="2025-07-17T13:37:55.020" v="8" actId="20577"/>
        <pc:sldMkLst>
          <pc:docMk/>
          <pc:sldMk cId="3784089036" sldId="256"/>
        </pc:sldMkLst>
        <pc:spChg chg="mod">
          <ac:chgData name="saisonnier Tourisme Culture Patrimoine" userId="S::saisontcp@lesarcssurargens.fr::0ca65382-e596-453e-9522-818d66b87411" providerId="AD" clId="Web-{77B53FB9-D497-5775-25B2-DF991CBCC181}" dt="2025-07-17T13:37:55.020" v="8" actId="20577"/>
          <ac:spMkLst>
            <pc:docMk/>
            <pc:sldMk cId="3784089036" sldId="256"/>
            <ac:spMk id="11" creationId="{7B6DAF0A-2649-202A-4479-9506FB418FA5}"/>
          </ac:spMkLst>
        </pc:spChg>
        <pc:spChg chg="mod">
          <ac:chgData name="saisonnier Tourisme Culture Patrimoine" userId="S::saisontcp@lesarcssurargens.fr::0ca65382-e596-453e-9522-818d66b87411" providerId="AD" clId="Web-{77B53FB9-D497-5775-25B2-DF991CBCC181}" dt="2025-07-17T13:37:50.786" v="7" actId="1076"/>
          <ac:spMkLst>
            <pc:docMk/>
            <pc:sldMk cId="3784089036" sldId="256"/>
            <ac:spMk id="12" creationId="{1B43911C-1EC9-7FE6-6F28-95CBF2D91157}"/>
          </ac:spMkLst>
        </pc:spChg>
        <pc:picChg chg="mod">
          <ac:chgData name="saisonnier Tourisme Culture Patrimoine" userId="S::saisontcp@lesarcssurargens.fr::0ca65382-e596-453e-9522-818d66b87411" providerId="AD" clId="Web-{77B53FB9-D497-5775-25B2-DF991CBCC181}" dt="2025-07-17T13:37:37.926" v="4" actId="1076"/>
          <ac:picMkLst>
            <pc:docMk/>
            <pc:sldMk cId="3784089036" sldId="256"/>
            <ac:picMk id="10" creationId="{C2EF0568-3774-54D2-CA90-4DBB64B98CD9}"/>
          </ac:picMkLst>
        </pc:picChg>
      </pc:sldChg>
      <pc:sldChg chg="modSp">
        <pc:chgData name="saisonnier Tourisme Culture Patrimoine" userId="S::saisontcp@lesarcssurargens.fr::0ca65382-e596-453e-9522-818d66b87411" providerId="AD" clId="Web-{77B53FB9-D497-5775-25B2-DF991CBCC181}" dt="2025-07-17T13:38:26.302" v="17" actId="20577"/>
        <pc:sldMkLst>
          <pc:docMk/>
          <pc:sldMk cId="2154480654" sldId="257"/>
        </pc:sldMkLst>
        <pc:spChg chg="mod">
          <ac:chgData name="saisonnier Tourisme Culture Patrimoine" userId="S::saisontcp@lesarcssurargens.fr::0ca65382-e596-453e-9522-818d66b87411" providerId="AD" clId="Web-{77B53FB9-D497-5775-25B2-DF991CBCC181}" dt="2025-07-17T13:38:26.302" v="17" actId="20577"/>
          <ac:spMkLst>
            <pc:docMk/>
            <pc:sldMk cId="2154480654" sldId="257"/>
            <ac:spMk id="7" creationId="{7419FFD5-14B4-1550-BFBD-37BEDD0196A3}"/>
          </ac:spMkLst>
        </pc:spChg>
      </pc:sldChg>
    </pc:docChg>
  </pc:docChgLst>
  <pc:docChgLst>
    <pc:chgData name="saisonnier Tourisme Culture Patrimoine" userId="S::saisontcp@lesarcssurargens.fr::0ca65382-e596-453e-9522-818d66b87411" providerId="AD" clId="Web-{308BCD24-BAF9-412D-2B88-DDBD3861AD47}"/>
    <pc:docChg chg="mod modSld modMainMaster setSldSz">
      <pc:chgData name="saisonnier Tourisme Culture Patrimoine" userId="S::saisontcp@lesarcssurargens.fr::0ca65382-e596-453e-9522-818d66b87411" providerId="AD" clId="Web-{308BCD24-BAF9-412D-2B88-DDBD3861AD47}" dt="2025-07-10T07:37:21.207" v="44" actId="1076"/>
      <pc:docMkLst>
        <pc:docMk/>
      </pc:docMkLst>
      <pc:sldChg chg="addSp modSp">
        <pc:chgData name="saisonnier Tourisme Culture Patrimoine" userId="S::saisontcp@lesarcssurargens.fr::0ca65382-e596-453e-9522-818d66b87411" providerId="AD" clId="Web-{308BCD24-BAF9-412D-2B88-DDBD3861AD47}" dt="2025-07-10T07:37:21.207" v="44" actId="1076"/>
        <pc:sldMkLst>
          <pc:docMk/>
          <pc:sldMk cId="3784089036" sldId="256"/>
        </pc:sldMkLst>
        <pc:spChg chg="add mod">
          <ac:chgData name="saisonnier Tourisme Culture Patrimoine" userId="S::saisontcp@lesarcssurargens.fr::0ca65382-e596-453e-9522-818d66b87411" providerId="AD" clId="Web-{308BCD24-BAF9-412D-2B88-DDBD3861AD47}" dt="2025-07-10T07:34:18.064" v="13" actId="20577"/>
          <ac:spMkLst>
            <pc:docMk/>
            <pc:sldMk cId="3784089036" sldId="256"/>
            <ac:spMk id="5" creationId="{861CBA20-35C6-6C82-4E4D-891AE03646B9}"/>
          </ac:spMkLst>
        </pc:spChg>
        <pc:spChg chg="add mod">
          <ac:chgData name="saisonnier Tourisme Culture Patrimoine" userId="S::saisontcp@lesarcssurargens.fr::0ca65382-e596-453e-9522-818d66b87411" providerId="AD" clId="Web-{308BCD24-BAF9-412D-2B88-DDBD3861AD47}" dt="2025-07-10T07:37:21.207" v="44" actId="1076"/>
          <ac:spMkLst>
            <pc:docMk/>
            <pc:sldMk cId="3784089036" sldId="256"/>
            <ac:spMk id="9" creationId="{138EA2CE-9487-6A89-B123-CDEED2E55B3E}"/>
          </ac:spMkLst>
        </pc:spChg>
        <pc:picChg chg="add mod">
          <ac:chgData name="saisonnier Tourisme Culture Patrimoine" userId="S::saisontcp@lesarcssurargens.fr::0ca65382-e596-453e-9522-818d66b87411" providerId="AD" clId="Web-{308BCD24-BAF9-412D-2B88-DDBD3861AD47}" dt="2025-07-10T07:33:59.048" v="5" actId="1076"/>
          <ac:picMkLst>
            <pc:docMk/>
            <pc:sldMk cId="3784089036" sldId="256"/>
            <ac:picMk id="4" creationId="{5BB3D02C-EF05-343A-B168-BA5781B021C0}"/>
          </ac:picMkLst>
        </pc:picChg>
      </pc:sldChg>
      <pc:sldMasterChg chg="modSp modSldLayout">
        <pc:chgData name="saisonnier Tourisme Culture Patrimoine" userId="S::saisontcp@lesarcssurargens.fr::0ca65382-e596-453e-9522-818d66b87411" providerId="AD" clId="Web-{308BCD24-BAF9-412D-2B88-DDBD3861AD47}" dt="2025-07-10T07:16:58.159" v="0"/>
        <pc:sldMasterMkLst>
          <pc:docMk/>
          <pc:sldMasterMk cId="3071127875" sldId="2147483648"/>
        </pc:sldMaster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ac:spMk id="2"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ac:spMk id="3"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ac:spMk id="4"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ac:spMk id="5"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ac:spMk id="6" creationId="{00000000-0000-0000-0000-000000000000}"/>
          </ac:spMkLst>
        </pc:spChg>
        <pc:sldLayoutChg chg="modSp">
          <pc:chgData name="saisonnier Tourisme Culture Patrimoine" userId="S::saisontcp@lesarcssurargens.fr::0ca65382-e596-453e-9522-818d66b87411" providerId="AD" clId="Web-{308BCD24-BAF9-412D-2B88-DDBD3861AD47}" dt="2025-07-10T07:16:58.159" v="0"/>
          <pc:sldLayoutMkLst>
            <pc:docMk/>
            <pc:sldMasterMk cId="3071127875" sldId="2147483648"/>
            <pc:sldLayoutMk cId="3310491181" sldId="2147483649"/>
          </pc:sldLayout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3310491181" sldId="2147483649"/>
              <ac:spMk id="2"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3310491181" sldId="2147483649"/>
              <ac:spMk id="3" creationId="{00000000-0000-0000-0000-000000000000}"/>
            </ac:spMkLst>
          </pc:spChg>
        </pc:sldLayoutChg>
        <pc:sldLayoutChg chg="modSp">
          <pc:chgData name="saisonnier Tourisme Culture Patrimoine" userId="S::saisontcp@lesarcssurargens.fr::0ca65382-e596-453e-9522-818d66b87411" providerId="AD" clId="Web-{308BCD24-BAF9-412D-2B88-DDBD3861AD47}" dt="2025-07-10T07:16:58.159" v="0"/>
          <pc:sldLayoutMkLst>
            <pc:docMk/>
            <pc:sldMasterMk cId="3071127875" sldId="2147483648"/>
            <pc:sldLayoutMk cId="3466923455" sldId="2147483651"/>
          </pc:sldLayout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3466923455" sldId="2147483651"/>
              <ac:spMk id="2"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3466923455" sldId="2147483651"/>
              <ac:spMk id="3" creationId="{00000000-0000-0000-0000-000000000000}"/>
            </ac:spMkLst>
          </pc:spChg>
        </pc:sldLayoutChg>
        <pc:sldLayoutChg chg="modSp">
          <pc:chgData name="saisonnier Tourisme Culture Patrimoine" userId="S::saisontcp@lesarcssurargens.fr::0ca65382-e596-453e-9522-818d66b87411" providerId="AD" clId="Web-{308BCD24-BAF9-412D-2B88-DDBD3861AD47}" dt="2025-07-10T07:16:58.159" v="0"/>
          <pc:sldLayoutMkLst>
            <pc:docMk/>
            <pc:sldMasterMk cId="3071127875" sldId="2147483648"/>
            <pc:sldLayoutMk cId="3747632232" sldId="2147483652"/>
          </pc:sldLayout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3747632232" sldId="2147483652"/>
              <ac:spMk id="3"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3747632232" sldId="2147483652"/>
              <ac:spMk id="4" creationId="{00000000-0000-0000-0000-000000000000}"/>
            </ac:spMkLst>
          </pc:spChg>
        </pc:sldLayoutChg>
        <pc:sldLayoutChg chg="modSp">
          <pc:chgData name="saisonnier Tourisme Culture Patrimoine" userId="S::saisontcp@lesarcssurargens.fr::0ca65382-e596-453e-9522-818d66b87411" providerId="AD" clId="Web-{308BCD24-BAF9-412D-2B88-DDBD3861AD47}" dt="2025-07-10T07:16:58.159" v="0"/>
          <pc:sldLayoutMkLst>
            <pc:docMk/>
            <pc:sldMasterMk cId="3071127875" sldId="2147483648"/>
            <pc:sldLayoutMk cId="2611866596" sldId="2147483653"/>
          </pc:sldLayout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611866596" sldId="2147483653"/>
              <ac:spMk id="2"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611866596" sldId="2147483653"/>
              <ac:spMk id="3"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611866596" sldId="2147483653"/>
              <ac:spMk id="4"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611866596" sldId="2147483653"/>
              <ac:spMk id="5"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611866596" sldId="2147483653"/>
              <ac:spMk id="6" creationId="{00000000-0000-0000-0000-000000000000}"/>
            </ac:spMkLst>
          </pc:spChg>
        </pc:sldLayoutChg>
        <pc:sldLayoutChg chg="modSp">
          <pc:chgData name="saisonnier Tourisme Culture Patrimoine" userId="S::saisontcp@lesarcssurargens.fr::0ca65382-e596-453e-9522-818d66b87411" providerId="AD" clId="Web-{308BCD24-BAF9-412D-2B88-DDBD3861AD47}" dt="2025-07-10T07:16:58.159" v="0"/>
          <pc:sldLayoutMkLst>
            <pc:docMk/>
            <pc:sldMasterMk cId="3071127875" sldId="2147483648"/>
            <pc:sldLayoutMk cId="2706407263" sldId="2147483656"/>
          </pc:sldLayout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706407263" sldId="2147483656"/>
              <ac:spMk id="2"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706407263" sldId="2147483656"/>
              <ac:spMk id="3"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2706407263" sldId="2147483656"/>
              <ac:spMk id="4" creationId="{00000000-0000-0000-0000-000000000000}"/>
            </ac:spMkLst>
          </pc:spChg>
        </pc:sldLayoutChg>
        <pc:sldLayoutChg chg="modSp">
          <pc:chgData name="saisonnier Tourisme Culture Patrimoine" userId="S::saisontcp@lesarcssurargens.fr::0ca65382-e596-453e-9522-818d66b87411" providerId="AD" clId="Web-{308BCD24-BAF9-412D-2B88-DDBD3861AD47}" dt="2025-07-10T07:16:58.159" v="0"/>
          <pc:sldLayoutMkLst>
            <pc:docMk/>
            <pc:sldMasterMk cId="3071127875" sldId="2147483648"/>
            <pc:sldLayoutMk cId="1610903340" sldId="2147483657"/>
          </pc:sldLayout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1610903340" sldId="2147483657"/>
              <ac:spMk id="2"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1610903340" sldId="2147483657"/>
              <ac:spMk id="3"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1610903340" sldId="2147483657"/>
              <ac:spMk id="4" creationId="{00000000-0000-0000-0000-000000000000}"/>
            </ac:spMkLst>
          </pc:spChg>
        </pc:sldLayoutChg>
        <pc:sldLayoutChg chg="modSp">
          <pc:chgData name="saisonnier Tourisme Culture Patrimoine" userId="S::saisontcp@lesarcssurargens.fr::0ca65382-e596-453e-9522-818d66b87411" providerId="AD" clId="Web-{308BCD24-BAF9-412D-2B88-DDBD3861AD47}" dt="2025-07-10T07:16:58.159" v="0"/>
          <pc:sldLayoutMkLst>
            <pc:docMk/>
            <pc:sldMasterMk cId="3071127875" sldId="2147483648"/>
            <pc:sldLayoutMk cId="1902177510" sldId="2147483659"/>
          </pc:sldLayoutMkLst>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1902177510" sldId="2147483659"/>
              <ac:spMk id="2" creationId="{00000000-0000-0000-0000-000000000000}"/>
            </ac:spMkLst>
          </pc:spChg>
          <pc:spChg chg="mod">
            <ac:chgData name="saisonnier Tourisme Culture Patrimoine" userId="S::saisontcp@lesarcssurargens.fr::0ca65382-e596-453e-9522-818d66b87411" providerId="AD" clId="Web-{308BCD24-BAF9-412D-2B88-DDBD3861AD47}" dt="2025-07-10T07:16:58.159" v="0"/>
            <ac:spMkLst>
              <pc:docMk/>
              <pc:sldMasterMk cId="3071127875" sldId="2147483648"/>
              <pc:sldLayoutMk cId="1902177510" sldId="2147483659"/>
              <ac:spMk id="3" creationId="{00000000-0000-0000-0000-000000000000}"/>
            </ac:spMkLst>
          </pc:spChg>
        </pc:sldLayoutChg>
      </pc:sldMasterChg>
    </pc:docChg>
  </pc:docChgLst>
  <pc:docChgLst>
    <pc:chgData name="saisonnier Tourisme Culture Patrimoine" userId="S::saisontcp@lesarcssurargens.fr::0ca65382-e596-453e-9522-818d66b87411" providerId="AD" clId="Web-{D2E2096C-FA67-6E59-BDCF-7507980646A5}"/>
    <pc:docChg chg="modSld">
      <pc:chgData name="saisonnier Tourisme Culture Patrimoine" userId="S::saisontcp@lesarcssurargens.fr::0ca65382-e596-453e-9522-818d66b87411" providerId="AD" clId="Web-{D2E2096C-FA67-6E59-BDCF-7507980646A5}" dt="2025-07-26T12:52:29.591" v="0" actId="1076"/>
      <pc:docMkLst>
        <pc:docMk/>
      </pc:docMkLst>
      <pc:sldChg chg="modSp">
        <pc:chgData name="saisonnier Tourisme Culture Patrimoine" userId="S::saisontcp@lesarcssurargens.fr::0ca65382-e596-453e-9522-818d66b87411" providerId="AD" clId="Web-{D2E2096C-FA67-6E59-BDCF-7507980646A5}" dt="2025-07-26T12:52:29.591" v="0" actId="1076"/>
        <pc:sldMkLst>
          <pc:docMk/>
          <pc:sldMk cId="3784089036" sldId="256"/>
        </pc:sldMkLst>
        <pc:picChg chg="mod">
          <ac:chgData name="saisonnier Tourisme Culture Patrimoine" userId="S::saisontcp@lesarcssurargens.fr::0ca65382-e596-453e-9522-818d66b87411" providerId="AD" clId="Web-{D2E2096C-FA67-6E59-BDCF-7507980646A5}" dt="2025-07-26T12:52:29.591" v="0" actId="1076"/>
          <ac:picMkLst>
            <pc:docMk/>
            <pc:sldMk cId="3784089036" sldId="256"/>
            <ac:picMk id="4" creationId="{5BB3D02C-EF05-343A-B168-BA5781B021C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857250" y="1995312"/>
            <a:ext cx="5143500" cy="4244622"/>
          </a:xfrm>
        </p:spPr>
        <p:txBody>
          <a:bodyPr anchor="b"/>
          <a:lstStyle>
            <a:lvl1pPr algn="ctr">
              <a:defRPr sz="3375"/>
            </a:lvl1pPr>
          </a:lstStyle>
          <a:p>
            <a:r>
              <a:rPr lang="fr-FR"/>
              <a:t>Modifiez le style du titre</a:t>
            </a:r>
          </a:p>
        </p:txBody>
      </p:sp>
      <p:sp>
        <p:nvSpPr>
          <p:cNvPr id="3" name="Sous-titre 2"/>
          <p:cNvSpPr>
            <a:spLocks noGrp="1"/>
          </p:cNvSpPr>
          <p:nvPr>
            <p:ph type="subTitle" idx="1"/>
          </p:nvPr>
        </p:nvSpPr>
        <p:spPr>
          <a:xfrm>
            <a:off x="857250" y="6403623"/>
            <a:ext cx="5143500" cy="2943577"/>
          </a:xfrm>
        </p:spPr>
        <p:txBody>
          <a:bodyPr/>
          <a:lstStyle>
            <a:lvl1pPr marL="0" indent="0" algn="ctr">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08/06/2026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10491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08/06/2026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172787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4907756" y="649111"/>
            <a:ext cx="1478756" cy="10332156"/>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71487" y="649111"/>
            <a:ext cx="4350544" cy="10332156"/>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08/06/2026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90217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08/06/2026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17956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467916" y="3039535"/>
            <a:ext cx="5915025" cy="5071532"/>
          </a:xfrm>
        </p:spPr>
        <p:txBody>
          <a:bodyPr anchor="b"/>
          <a:lstStyle>
            <a:lvl1pPr>
              <a:defRPr sz="3375"/>
            </a:lvl1pPr>
          </a:lstStyle>
          <a:p>
            <a:r>
              <a:rPr lang="fr-FR"/>
              <a:t>Modifiez le style du titre</a:t>
            </a:r>
          </a:p>
        </p:txBody>
      </p:sp>
      <p:sp>
        <p:nvSpPr>
          <p:cNvPr id="3" name="Espace réservé du texte 2"/>
          <p:cNvSpPr>
            <a:spLocks noGrp="1"/>
          </p:cNvSpPr>
          <p:nvPr>
            <p:ph type="body" idx="1"/>
          </p:nvPr>
        </p:nvSpPr>
        <p:spPr>
          <a:xfrm>
            <a:off x="467916" y="8159046"/>
            <a:ext cx="5915025" cy="2666999"/>
          </a:xfrm>
        </p:spPr>
        <p:txBody>
          <a:bodyPr/>
          <a:lstStyle>
            <a:lvl1pPr marL="0" indent="0">
              <a:buNone/>
              <a:defRPr sz="1350">
                <a:solidFill>
                  <a:schemeClr val="tx1">
                    <a:tint val="82000"/>
                  </a:schemeClr>
                </a:solidFill>
              </a:defRPr>
            </a:lvl1pPr>
            <a:lvl2pPr marL="257175" indent="0">
              <a:buNone/>
              <a:defRPr sz="1125">
                <a:solidFill>
                  <a:schemeClr val="tx1">
                    <a:tint val="82000"/>
                  </a:schemeClr>
                </a:solidFill>
              </a:defRPr>
            </a:lvl2pPr>
            <a:lvl3pPr marL="514350" indent="0">
              <a:buNone/>
              <a:defRPr sz="1013">
                <a:solidFill>
                  <a:schemeClr val="tx1">
                    <a:tint val="82000"/>
                  </a:schemeClr>
                </a:solidFill>
              </a:defRPr>
            </a:lvl3pPr>
            <a:lvl4pPr marL="771525" indent="0">
              <a:buNone/>
              <a:defRPr sz="900">
                <a:solidFill>
                  <a:schemeClr val="tx1">
                    <a:tint val="82000"/>
                  </a:schemeClr>
                </a:solidFill>
              </a:defRPr>
            </a:lvl4pPr>
            <a:lvl5pPr marL="1028700" indent="0">
              <a:buNone/>
              <a:defRPr sz="900">
                <a:solidFill>
                  <a:schemeClr val="tx1">
                    <a:tint val="82000"/>
                  </a:schemeClr>
                </a:solidFill>
              </a:defRPr>
            </a:lvl5pPr>
            <a:lvl6pPr marL="1285875" indent="0">
              <a:buNone/>
              <a:defRPr sz="900">
                <a:solidFill>
                  <a:schemeClr val="tx1">
                    <a:tint val="82000"/>
                  </a:schemeClr>
                </a:solidFill>
              </a:defRPr>
            </a:lvl6pPr>
            <a:lvl7pPr marL="1543050" indent="0">
              <a:buNone/>
              <a:defRPr sz="900">
                <a:solidFill>
                  <a:schemeClr val="tx1">
                    <a:tint val="82000"/>
                  </a:schemeClr>
                </a:solidFill>
              </a:defRPr>
            </a:lvl7pPr>
            <a:lvl8pPr marL="1800225" indent="0">
              <a:buNone/>
              <a:defRPr sz="900">
                <a:solidFill>
                  <a:schemeClr val="tx1">
                    <a:tint val="82000"/>
                  </a:schemeClr>
                </a:solidFill>
              </a:defRPr>
            </a:lvl8pPr>
            <a:lvl9pPr marL="2057400" indent="0">
              <a:buNone/>
              <a:defRPr sz="900">
                <a:solidFill>
                  <a:schemeClr val="tx1">
                    <a:tint val="82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08/06/2026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4669234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u contenu 2"/>
          <p:cNvSpPr>
            <a:spLocks noGrp="1"/>
          </p:cNvSpPr>
          <p:nvPr>
            <p:ph sz="half" idx="1"/>
          </p:nvPr>
        </p:nvSpPr>
        <p:spPr>
          <a:xfrm>
            <a:off x="471488" y="3245556"/>
            <a:ext cx="2914650" cy="773571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3471863" y="3245556"/>
            <a:ext cx="2914650" cy="7735712"/>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638941B0-F4D5-4460-BCAD-F7E2B41A8257}" type="datetimeFigureOut">
              <a:rPr lang="fr-FR" smtClean="0"/>
              <a:t>08/06/2026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7476322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72381" y="649112"/>
            <a:ext cx="5915025" cy="2356556"/>
          </a:xfrm>
        </p:spPr>
        <p:txBody>
          <a:bodyPr/>
          <a:lstStyle/>
          <a:p>
            <a:r>
              <a:rPr lang="fr-FR"/>
              <a:t>Modifiez le style du titre</a:t>
            </a:r>
          </a:p>
        </p:txBody>
      </p:sp>
      <p:sp>
        <p:nvSpPr>
          <p:cNvPr id="3" name="Espace réservé du texte 2"/>
          <p:cNvSpPr>
            <a:spLocks noGrp="1"/>
          </p:cNvSpPr>
          <p:nvPr>
            <p:ph type="body" idx="1"/>
          </p:nvPr>
        </p:nvSpPr>
        <p:spPr>
          <a:xfrm>
            <a:off x="472381" y="2988734"/>
            <a:ext cx="2901255"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fr-FR"/>
              <a:t>Modifiez les styles du texte du masque</a:t>
            </a:r>
          </a:p>
        </p:txBody>
      </p:sp>
      <p:sp>
        <p:nvSpPr>
          <p:cNvPr id="4" name="Espace réservé du contenu 3"/>
          <p:cNvSpPr>
            <a:spLocks noGrp="1"/>
          </p:cNvSpPr>
          <p:nvPr>
            <p:ph sz="half" idx="2"/>
          </p:nvPr>
        </p:nvSpPr>
        <p:spPr>
          <a:xfrm>
            <a:off x="472381" y="4453467"/>
            <a:ext cx="2901255" cy="655037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3471863" y="2988734"/>
            <a:ext cx="2915543" cy="146473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fr-FR"/>
              <a:t>Modifiez les styles du texte du masque</a:t>
            </a:r>
          </a:p>
        </p:txBody>
      </p:sp>
      <p:sp>
        <p:nvSpPr>
          <p:cNvPr id="6" name="Espace réservé du contenu 5"/>
          <p:cNvSpPr>
            <a:spLocks noGrp="1"/>
          </p:cNvSpPr>
          <p:nvPr>
            <p:ph sz="quarter" idx="4"/>
          </p:nvPr>
        </p:nvSpPr>
        <p:spPr>
          <a:xfrm>
            <a:off x="3471863" y="4453467"/>
            <a:ext cx="2915543" cy="6550379"/>
          </a:xfrm>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638941B0-F4D5-4460-BCAD-F7E2B41A8257}" type="datetimeFigureOut">
              <a:rPr lang="fr-FR" smtClean="0"/>
              <a:t>08/06/2026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6118665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Modifiez le style du titre</a:t>
            </a:r>
          </a:p>
        </p:txBody>
      </p:sp>
      <p:sp>
        <p:nvSpPr>
          <p:cNvPr id="3" name="Espace réservé de la date 2"/>
          <p:cNvSpPr>
            <a:spLocks noGrp="1"/>
          </p:cNvSpPr>
          <p:nvPr>
            <p:ph type="dt" sz="half" idx="10"/>
          </p:nvPr>
        </p:nvSpPr>
        <p:spPr/>
        <p:txBody>
          <a:bodyPr/>
          <a:lstStyle/>
          <a:p>
            <a:fld id="{638941B0-F4D5-4460-BCAD-F7E2B41A8257}" type="datetimeFigureOut">
              <a:rPr lang="fr-FR" smtClean="0"/>
              <a:t>08/06/2026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395854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38941B0-F4D5-4460-BCAD-F7E2B41A8257}" type="datetimeFigureOut">
              <a:rPr lang="fr-FR" smtClean="0"/>
              <a:t>08/06/2026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4040201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72381" y="812800"/>
            <a:ext cx="2211883" cy="2844800"/>
          </a:xfrm>
        </p:spPr>
        <p:txBody>
          <a:bodyPr anchor="b"/>
          <a:lstStyle>
            <a:lvl1pPr>
              <a:defRPr sz="1800"/>
            </a:lvl1pPr>
          </a:lstStyle>
          <a:p>
            <a:r>
              <a:rPr lang="fr-FR"/>
              <a:t>Modifiez le style du titre</a:t>
            </a:r>
          </a:p>
        </p:txBody>
      </p:sp>
      <p:sp>
        <p:nvSpPr>
          <p:cNvPr id="3" name="Espace réservé du contenu 2"/>
          <p:cNvSpPr>
            <a:spLocks noGrp="1"/>
          </p:cNvSpPr>
          <p:nvPr>
            <p:ph idx="1"/>
          </p:nvPr>
        </p:nvSpPr>
        <p:spPr>
          <a:xfrm>
            <a:off x="2915543" y="1755423"/>
            <a:ext cx="3471863" cy="8664222"/>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08/06/2026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2706407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72381" y="812800"/>
            <a:ext cx="2211883" cy="2844800"/>
          </a:xfrm>
        </p:spPr>
        <p:txBody>
          <a:bodyPr anchor="b"/>
          <a:lstStyle>
            <a:lvl1pPr>
              <a:defRPr sz="1800"/>
            </a:lvl1pPr>
          </a:lstStyle>
          <a:p>
            <a:r>
              <a:rPr lang="fr-FR"/>
              <a:t>Modifiez le style du titre</a:t>
            </a:r>
          </a:p>
        </p:txBody>
      </p:sp>
      <p:sp>
        <p:nvSpPr>
          <p:cNvPr id="3" name="Espace réservé pour une image  2"/>
          <p:cNvSpPr>
            <a:spLocks noGrp="1"/>
          </p:cNvSpPr>
          <p:nvPr>
            <p:ph type="pic" idx="1"/>
          </p:nvPr>
        </p:nvSpPr>
        <p:spPr>
          <a:xfrm>
            <a:off x="2915543" y="1755423"/>
            <a:ext cx="3471863" cy="8664222"/>
          </a:xfrm>
        </p:spPr>
        <p:txBody>
          <a:bodyPr/>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endParaRPr lang="fr-FR"/>
          </a:p>
        </p:txBody>
      </p:sp>
      <p:sp>
        <p:nvSpPr>
          <p:cNvPr id="4" name="Espace réservé du texte 3"/>
          <p:cNvSpPr>
            <a:spLocks noGrp="1"/>
          </p:cNvSpPr>
          <p:nvPr>
            <p:ph type="body" sz="half" idx="2"/>
          </p:nvPr>
        </p:nvSpPr>
        <p:spPr>
          <a:xfrm>
            <a:off x="472381" y="3657600"/>
            <a:ext cx="2211883" cy="6776156"/>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fr-FR"/>
              <a:t>Modifiez les styles du texte du masque</a:t>
            </a:r>
          </a:p>
        </p:txBody>
      </p:sp>
      <p:sp>
        <p:nvSpPr>
          <p:cNvPr id="5" name="Espace réservé de la date 4"/>
          <p:cNvSpPr>
            <a:spLocks noGrp="1"/>
          </p:cNvSpPr>
          <p:nvPr>
            <p:ph type="dt" sz="half" idx="10"/>
          </p:nvPr>
        </p:nvSpPr>
        <p:spPr/>
        <p:txBody>
          <a:bodyPr/>
          <a:lstStyle/>
          <a:p>
            <a:fld id="{638941B0-F4D5-4460-BCAD-F7E2B41A8257}" type="datetimeFigureOut">
              <a:rPr lang="fr-FR" smtClean="0"/>
              <a:t>08/06/2026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16109033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71488" y="649112"/>
            <a:ext cx="5915025" cy="2356556"/>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p:cNvSpPr>
            <a:spLocks noGrp="1"/>
          </p:cNvSpPr>
          <p:nvPr>
            <p:ph type="body" idx="1"/>
          </p:nvPr>
        </p:nvSpPr>
        <p:spPr>
          <a:xfrm>
            <a:off x="471488" y="3245556"/>
            <a:ext cx="5915025" cy="7735712"/>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71488" y="11300179"/>
            <a:ext cx="1543050" cy="649111"/>
          </a:xfrm>
          <a:prstGeom prst="rect">
            <a:avLst/>
          </a:prstGeom>
        </p:spPr>
        <p:txBody>
          <a:bodyPr vert="horz" lIns="91440" tIns="45720" rIns="91440" bIns="45720" rtlCol="0" anchor="ctr"/>
          <a:lstStyle>
            <a:lvl1pPr algn="l">
              <a:defRPr sz="675">
                <a:solidFill>
                  <a:schemeClr val="tx1">
                    <a:tint val="82000"/>
                  </a:schemeClr>
                </a:solidFill>
              </a:defRPr>
            </a:lvl1pPr>
          </a:lstStyle>
          <a:p>
            <a:fld id="{638941B0-F4D5-4460-BCAD-F7E2B41A8257}" type="datetimeFigureOut">
              <a:rPr lang="fr-FR" smtClean="0"/>
              <a:t>08/06/2026</a:t>
            </a:fld>
            <a:endParaRPr lang="fr-FR"/>
          </a:p>
        </p:txBody>
      </p:sp>
      <p:sp>
        <p:nvSpPr>
          <p:cNvPr id="5" name="Espace réservé du pied de page 4"/>
          <p:cNvSpPr>
            <a:spLocks noGrp="1"/>
          </p:cNvSpPr>
          <p:nvPr>
            <p:ph type="ftr" sz="quarter" idx="3"/>
          </p:nvPr>
        </p:nvSpPr>
        <p:spPr>
          <a:xfrm>
            <a:off x="2271713" y="11300179"/>
            <a:ext cx="2314575" cy="649111"/>
          </a:xfrm>
          <a:prstGeom prst="rect">
            <a:avLst/>
          </a:prstGeom>
        </p:spPr>
        <p:txBody>
          <a:bodyPr vert="horz" lIns="91440" tIns="45720" rIns="91440" bIns="45720" rtlCol="0" anchor="ctr"/>
          <a:lstStyle>
            <a:lvl1pPr algn="ctr">
              <a:defRPr sz="675">
                <a:solidFill>
                  <a:schemeClr val="tx1">
                    <a:tint val="82000"/>
                  </a:schemeClr>
                </a:solidFill>
              </a:defRPr>
            </a:lvl1pPr>
          </a:lstStyle>
          <a:p>
            <a:endParaRPr lang="fr-FR"/>
          </a:p>
        </p:txBody>
      </p:sp>
      <p:sp>
        <p:nvSpPr>
          <p:cNvPr id="6" name="Espace réservé du numéro de diapositive 5"/>
          <p:cNvSpPr>
            <a:spLocks noGrp="1"/>
          </p:cNvSpPr>
          <p:nvPr>
            <p:ph type="sldNum" sz="quarter" idx="4"/>
          </p:nvPr>
        </p:nvSpPr>
        <p:spPr>
          <a:xfrm>
            <a:off x="4843463" y="11300179"/>
            <a:ext cx="1543050" cy="649111"/>
          </a:xfrm>
          <a:prstGeom prst="rect">
            <a:avLst/>
          </a:prstGeom>
        </p:spPr>
        <p:txBody>
          <a:bodyPr vert="horz" lIns="91440" tIns="45720" rIns="91440" bIns="45720" rtlCol="0" anchor="ctr"/>
          <a:lstStyle>
            <a:lvl1pPr algn="r">
              <a:defRPr sz="675">
                <a:solidFill>
                  <a:schemeClr val="tx1">
                    <a:tint val="82000"/>
                  </a:schemeClr>
                </a:solidFill>
              </a:defRPr>
            </a:lvl1pPr>
          </a:lstStyle>
          <a:p>
            <a:fld id="{27C6CCC6-2BE5-4E42-96A4-D1E8E81A3D8E}" type="slidenum">
              <a:rPr lang="fr-FR" smtClean="0"/>
              <a:t>‹N°›</a:t>
            </a:fld>
            <a:endParaRPr lang="fr-FR"/>
          </a:p>
        </p:txBody>
      </p:sp>
    </p:spTree>
    <p:extLst>
      <p:ext uri="{BB962C8B-B14F-4D97-AF65-F5344CB8AC3E}">
        <p14:creationId xmlns:p14="http://schemas.microsoft.com/office/powerpoint/2010/main" val="307112787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Une image contenant Graphique, capture d’écran, graphisme, Police&#10;&#10;Le contenu généré par l’IA peut être incorrect.">
            <a:extLst>
              <a:ext uri="{FF2B5EF4-FFF2-40B4-BE49-F238E27FC236}">
                <a16:creationId xmlns:a16="http://schemas.microsoft.com/office/drawing/2014/main" id="{5BB3D02C-EF05-343A-B168-BA5781B021C0}"/>
              </a:ext>
            </a:extLst>
          </p:cNvPr>
          <p:cNvPicPr>
            <a:picLocks noChangeAspect="1"/>
          </p:cNvPicPr>
          <p:nvPr/>
        </p:nvPicPr>
        <p:blipFill>
          <a:blip r:embed="rId2"/>
          <a:stretch>
            <a:fillRect/>
          </a:stretch>
        </p:blipFill>
        <p:spPr>
          <a:xfrm>
            <a:off x="-21022" y="-8467"/>
            <a:ext cx="2428875" cy="685800"/>
          </a:xfrm>
          <a:prstGeom prst="rect">
            <a:avLst/>
          </a:prstGeom>
        </p:spPr>
      </p:pic>
      <p:sp>
        <p:nvSpPr>
          <p:cNvPr id="5" name="Titre 1">
            <a:extLst>
              <a:ext uri="{FF2B5EF4-FFF2-40B4-BE49-F238E27FC236}">
                <a16:creationId xmlns:a16="http://schemas.microsoft.com/office/drawing/2014/main" id="{861CBA20-35C6-6C82-4E4D-891AE03646B9}"/>
              </a:ext>
            </a:extLst>
          </p:cNvPr>
          <p:cNvSpPr>
            <a:spLocks noGrp="1"/>
          </p:cNvSpPr>
          <p:nvPr/>
        </p:nvSpPr>
        <p:spPr>
          <a:xfrm>
            <a:off x="-8305" y="865476"/>
            <a:ext cx="6888627" cy="924160"/>
          </a:xfrm>
          <a:prstGeom prst="rect">
            <a:avLst/>
          </a:prstGeom>
          <a:solidFill>
            <a:srgbClr val="3366CC">
              <a:alpha val="50196"/>
            </a:srgbClr>
          </a:solidFill>
        </p:spPr>
        <p:txBody>
          <a:bodyPr vert="horz" lIns="91440" tIns="45720" rIns="91440" bIns="45720" rtlCol="0" anchor="b">
            <a:normAutofit/>
          </a:bodyPr>
          <a:lstStyle>
            <a:defPPr>
              <a:defRPr lang="fr-FR"/>
            </a:defPPr>
            <a:lvl1pPr marL="0" algn="ctr" defTabSz="755934" rtl="0" eaLnBrk="1" latinLnBrk="0" hangingPunct="1">
              <a:lnSpc>
                <a:spcPct val="90000"/>
              </a:lnSpc>
              <a:spcBef>
                <a:spcPct val="0"/>
              </a:spcBef>
              <a:buNone/>
              <a:defRPr sz="4960" kern="1200">
                <a:solidFill>
                  <a:schemeClr val="tx1"/>
                </a:solidFill>
                <a:latin typeface="+mj-lt"/>
                <a:ea typeface="+mj-ea"/>
                <a:cs typeface="+mj-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5400" dirty="0"/>
              <a:t>L'Abattoir </a:t>
            </a:r>
          </a:p>
        </p:txBody>
      </p:sp>
      <p:sp>
        <p:nvSpPr>
          <p:cNvPr id="9" name="TextBox 8">
            <a:extLst>
              <a:ext uri="{FF2B5EF4-FFF2-40B4-BE49-F238E27FC236}">
                <a16:creationId xmlns:a16="http://schemas.microsoft.com/office/drawing/2014/main" id="{138EA2CE-9487-6A89-B123-CDEED2E55B3E}"/>
              </a:ext>
            </a:extLst>
          </p:cNvPr>
          <p:cNvSpPr txBox="1"/>
          <p:nvPr/>
        </p:nvSpPr>
        <p:spPr>
          <a:xfrm>
            <a:off x="3395133" y="2023534"/>
            <a:ext cx="3149600" cy="278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538"/>
              </a:lnSpc>
            </a:pPr>
            <a:r>
              <a:rPr lang="fr-FR" sz="1200" dirty="0">
                <a:latin typeface="Calibri"/>
                <a:cs typeface="Segoe UI"/>
              </a:rPr>
              <a:t> </a:t>
            </a:r>
            <a:r>
              <a:rPr lang="en-US" sz="1200" dirty="0">
                <a:latin typeface="Calibri"/>
                <a:ea typeface="Calibri"/>
                <a:cs typeface="Calibri"/>
              </a:rPr>
              <a:t> </a:t>
            </a:r>
            <a:endParaRPr lang="en-US" dirty="0"/>
          </a:p>
        </p:txBody>
      </p:sp>
      <p:pic>
        <p:nvPicPr>
          <p:cNvPr id="10" name="Picture 9">
            <a:extLst>
              <a:ext uri="{FF2B5EF4-FFF2-40B4-BE49-F238E27FC236}">
                <a16:creationId xmlns:a16="http://schemas.microsoft.com/office/drawing/2014/main" id="{C2EF0568-3774-54D2-CA90-4DBB64B98CD9}"/>
              </a:ext>
            </a:extLst>
          </p:cNvPr>
          <p:cNvPicPr>
            <a:picLocks noChangeAspect="1"/>
          </p:cNvPicPr>
          <p:nvPr/>
        </p:nvPicPr>
        <p:blipFill>
          <a:blip r:embed="rId3"/>
          <a:stretch>
            <a:fillRect/>
          </a:stretch>
        </p:blipFill>
        <p:spPr>
          <a:xfrm>
            <a:off x="-1" y="10984448"/>
            <a:ext cx="6874933" cy="1301412"/>
          </a:xfrm>
          <a:prstGeom prst="rect">
            <a:avLst/>
          </a:prstGeom>
        </p:spPr>
      </p:pic>
      <p:sp>
        <p:nvSpPr>
          <p:cNvPr id="11" name="TextBox 10">
            <a:extLst>
              <a:ext uri="{FF2B5EF4-FFF2-40B4-BE49-F238E27FC236}">
                <a16:creationId xmlns:a16="http://schemas.microsoft.com/office/drawing/2014/main" id="{7B6DAF0A-2649-202A-4479-9506FB418FA5}"/>
              </a:ext>
            </a:extLst>
          </p:cNvPr>
          <p:cNvSpPr txBox="1"/>
          <p:nvPr/>
        </p:nvSpPr>
        <p:spPr>
          <a:xfrm>
            <a:off x="-22795" y="2177236"/>
            <a:ext cx="6874933"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latin typeface="Calibri"/>
                <a:ea typeface="Calibri"/>
                <a:cs typeface="Calibri"/>
              </a:rPr>
              <a:t>En résumé,</a:t>
            </a:r>
          </a:p>
          <a:p>
            <a:r>
              <a:rPr lang="en-US" sz="2400" dirty="0">
                <a:latin typeface="Calibri"/>
                <a:ea typeface="Calibri"/>
                <a:cs typeface="Calibri"/>
              </a:rPr>
              <a:t>En 1845, un </a:t>
            </a:r>
            <a:r>
              <a:rPr lang="en-US" sz="2400" dirty="0" err="1">
                <a:latin typeface="Calibri"/>
                <a:ea typeface="Calibri"/>
                <a:cs typeface="Calibri"/>
              </a:rPr>
              <a:t>réservoir</a:t>
            </a:r>
            <a:r>
              <a:rPr lang="en-US" sz="2400" dirty="0">
                <a:latin typeface="Calibri"/>
                <a:ea typeface="Calibri"/>
                <a:cs typeface="Calibri"/>
              </a:rPr>
              <a:t> </a:t>
            </a:r>
            <a:r>
              <a:rPr lang="en-US" sz="2400" dirty="0" err="1">
                <a:latin typeface="Calibri"/>
                <a:ea typeface="Calibri"/>
                <a:cs typeface="Calibri"/>
              </a:rPr>
              <a:t>était</a:t>
            </a:r>
            <a:r>
              <a:rPr lang="en-US" sz="2400" dirty="0">
                <a:latin typeface="Calibri"/>
                <a:ea typeface="Calibri"/>
                <a:cs typeface="Calibri"/>
              </a:rPr>
              <a:t> </a:t>
            </a:r>
            <a:r>
              <a:rPr lang="en-US" sz="2400" dirty="0" err="1">
                <a:latin typeface="Calibri"/>
                <a:ea typeface="Calibri"/>
                <a:cs typeface="Calibri"/>
              </a:rPr>
              <a:t>prévu</a:t>
            </a:r>
            <a:r>
              <a:rPr lang="en-US" sz="2400" dirty="0">
                <a:latin typeface="Calibri"/>
                <a:ea typeface="Calibri"/>
                <a:cs typeface="Calibri"/>
              </a:rPr>
              <a:t> au fond de </a:t>
            </a:r>
            <a:r>
              <a:rPr lang="en-US" sz="2400" dirty="0" err="1">
                <a:latin typeface="Calibri"/>
                <a:ea typeface="Calibri"/>
                <a:cs typeface="Calibri"/>
              </a:rPr>
              <a:t>l’abattoir</a:t>
            </a:r>
            <a:r>
              <a:rPr lang="en-US" sz="2400" dirty="0">
                <a:latin typeface="Calibri"/>
                <a:ea typeface="Calibri"/>
                <a:cs typeface="Calibri"/>
              </a:rPr>
              <a:t>, </a:t>
            </a:r>
            <a:r>
              <a:rPr lang="en-US" sz="2400" dirty="0" err="1">
                <a:latin typeface="Calibri"/>
                <a:ea typeface="Calibri"/>
                <a:cs typeface="Calibri"/>
              </a:rPr>
              <a:t>alimenté</a:t>
            </a:r>
            <a:r>
              <a:rPr lang="en-US" sz="2400" dirty="0">
                <a:latin typeface="Calibri"/>
                <a:ea typeface="Calibri"/>
                <a:cs typeface="Calibri"/>
              </a:rPr>
              <a:t> par les </a:t>
            </a:r>
            <a:r>
              <a:rPr lang="en-US" sz="2400" dirty="0" err="1">
                <a:latin typeface="Calibri"/>
                <a:ea typeface="Calibri"/>
                <a:cs typeface="Calibri"/>
              </a:rPr>
              <a:t>versures</a:t>
            </a:r>
            <a:r>
              <a:rPr lang="en-US" sz="2400" dirty="0">
                <a:latin typeface="Calibri"/>
                <a:ea typeface="Calibri"/>
                <a:cs typeface="Calibri"/>
              </a:rPr>
              <a:t> de la </a:t>
            </a:r>
            <a:r>
              <a:rPr lang="en-US" sz="2400" dirty="0" err="1">
                <a:latin typeface="Calibri"/>
                <a:ea typeface="Calibri"/>
                <a:cs typeface="Calibri"/>
              </a:rPr>
              <a:t>fontaine</a:t>
            </a:r>
            <a:r>
              <a:rPr lang="en-US" sz="2400" dirty="0">
                <a:latin typeface="Calibri"/>
                <a:ea typeface="Calibri"/>
                <a:cs typeface="Calibri"/>
              </a:rPr>
              <a:t> de la place de </a:t>
            </a:r>
            <a:r>
              <a:rPr lang="en-US" sz="2400" dirty="0" err="1">
                <a:latin typeface="Calibri"/>
                <a:ea typeface="Calibri"/>
                <a:cs typeface="Calibri"/>
              </a:rPr>
              <a:t>l’hospice</a:t>
            </a:r>
            <a:r>
              <a:rPr lang="en-US" sz="2400" dirty="0">
                <a:latin typeface="Calibri"/>
                <a:ea typeface="Calibri"/>
                <a:cs typeface="Calibri"/>
              </a:rPr>
              <a:t> (</a:t>
            </a:r>
            <a:r>
              <a:rPr lang="en-US" sz="2400" dirty="0" err="1">
                <a:latin typeface="Calibri"/>
                <a:ea typeface="Calibri"/>
                <a:cs typeface="Calibri"/>
              </a:rPr>
              <a:t>actuelle</a:t>
            </a:r>
            <a:r>
              <a:rPr lang="en-US" sz="2400" dirty="0">
                <a:latin typeface="Calibri"/>
                <a:ea typeface="Calibri"/>
                <a:cs typeface="Calibri"/>
              </a:rPr>
              <a:t> place Paul Simon).</a:t>
            </a:r>
            <a:endParaRPr lang="en-US" sz="2400" dirty="0"/>
          </a:p>
        </p:txBody>
      </p:sp>
      <p:sp>
        <p:nvSpPr>
          <p:cNvPr id="12" name="TextBox 11">
            <a:extLst>
              <a:ext uri="{FF2B5EF4-FFF2-40B4-BE49-F238E27FC236}">
                <a16:creationId xmlns:a16="http://schemas.microsoft.com/office/drawing/2014/main" id="{1B43911C-1EC9-7FE6-6F28-95CBF2D91157}"/>
              </a:ext>
            </a:extLst>
          </p:cNvPr>
          <p:cNvSpPr txBox="1"/>
          <p:nvPr/>
        </p:nvSpPr>
        <p:spPr>
          <a:xfrm>
            <a:off x="4956" y="4060981"/>
            <a:ext cx="6875346" cy="723274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t>Pour </a:t>
            </a:r>
            <a:r>
              <a:rPr lang="en-US" sz="2400" b="1" dirty="0" err="1"/>
              <a:t>en</a:t>
            </a:r>
            <a:r>
              <a:rPr lang="en-US" sz="2400" b="1" dirty="0"/>
              <a:t> savoir plus,</a:t>
            </a:r>
          </a:p>
          <a:p>
            <a:r>
              <a:rPr lang="fr-FR" sz="2000" dirty="0">
                <a:latin typeface="Calibri"/>
                <a:ea typeface="Calibri"/>
                <a:cs typeface="Calibri"/>
              </a:rPr>
              <a:t>1</a:t>
            </a:r>
            <a:r>
              <a:rPr lang="fr-FR" sz="2000" baseline="30000" dirty="0">
                <a:latin typeface="Calibri"/>
                <a:ea typeface="Calibri"/>
                <a:cs typeface="Calibri"/>
              </a:rPr>
              <a:t>e</a:t>
            </a:r>
            <a:r>
              <a:rPr lang="fr-FR" sz="2000" dirty="0">
                <a:latin typeface="Calibri"/>
                <a:ea typeface="Calibri"/>
                <a:cs typeface="Calibri"/>
              </a:rPr>
              <a:t> avril 1845, un devis estimatif est établi pour les travaux à exécuter pour l’élargissement du lit du torrent du Réal et pour la construction d’un abattoir à établir le long du même torrent.</a:t>
            </a:r>
            <a:r>
              <a:rPr lang="en-US" sz="2000" dirty="0">
                <a:latin typeface="Calibri"/>
                <a:ea typeface="Calibri"/>
                <a:cs typeface="Calibri"/>
              </a:rPr>
              <a:t> </a:t>
            </a:r>
          </a:p>
          <a:p>
            <a:r>
              <a:rPr lang="fr-FR" sz="2000" dirty="0">
                <a:latin typeface="Calibri"/>
                <a:ea typeface="Calibri"/>
                <a:cs typeface="Calibri"/>
              </a:rPr>
              <a:t>Afin de faciliter le passage des eaux du torrent du Réal sous les arches du pont et sous celui de l’hospice le conseil municipal de la commune des arcs se propose de faire déblayer le terrain de M. Fedon formant saillie dans le lit de ce terrain et de maintenir le sol de cette propriété par un mur de soutènement en maçonnerie de chaux et sable. </a:t>
            </a:r>
            <a:r>
              <a:rPr lang="en-US" sz="2000" dirty="0">
                <a:latin typeface="Calibri"/>
                <a:ea typeface="Calibri"/>
                <a:cs typeface="Calibri"/>
              </a:rPr>
              <a:t> </a:t>
            </a:r>
          </a:p>
          <a:p>
            <a:r>
              <a:rPr lang="fr-FR" sz="2000" dirty="0">
                <a:latin typeface="Calibri"/>
                <a:ea typeface="Calibri"/>
                <a:cs typeface="Calibri"/>
              </a:rPr>
              <a:t>L’abattoir à construire sera établi au delà du pont de l’hospice dans l’angle rentrant formé par deux maisons particulières. Cet abattoir aura 12m40 de longueur sur 5m10 de largeur, le tout mesuré intérieurement. La hauteur intérieure mesurée du sol dallé jusqu’au dessus du plancher carrelé sera de 4m. </a:t>
            </a:r>
            <a:r>
              <a:rPr lang="en-US" sz="2000" dirty="0">
                <a:latin typeface="Calibri"/>
                <a:ea typeface="Calibri"/>
                <a:cs typeface="Calibri"/>
              </a:rPr>
              <a:t> </a:t>
            </a:r>
          </a:p>
          <a:p>
            <a:r>
              <a:rPr lang="fr-FR" sz="2000" dirty="0">
                <a:latin typeface="Calibri"/>
                <a:ea typeface="Calibri"/>
                <a:cs typeface="Calibri"/>
              </a:rPr>
              <a:t>En 1896 l’abattoir communal est qualifié de « construction déjà ancienne et de dimension exigüe ». Elle n’est plus satisfaisante pour les besoins de la population. Son aménagement défectueux est la cause constante d’émanations malsaines qui compromettent l’hygiène publique. La partie non couverte en amont de la place publique présente en effet un véritable foyer d’infection. </a:t>
            </a:r>
            <a:endParaRPr lang="en-US" sz="2000" dirty="0">
              <a:latin typeface="Aptos" panose="020B0004020202020204"/>
              <a:ea typeface="Calibri"/>
              <a:cs typeface="Calibri"/>
            </a:endParaRPr>
          </a:p>
          <a:p>
            <a:endParaRPr lang="en-US" sz="2000"/>
          </a:p>
        </p:txBody>
      </p:sp>
    </p:spTree>
    <p:extLst>
      <p:ext uri="{BB962C8B-B14F-4D97-AF65-F5344CB8AC3E}">
        <p14:creationId xmlns:p14="http://schemas.microsoft.com/office/powerpoint/2010/main" val="37840890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0436A-1A9C-4D3D-A4BE-DA1CEB6080A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C351F244-6A4E-23CD-B198-CFBFD6730395}"/>
              </a:ext>
            </a:extLst>
          </p:cNvPr>
          <p:cNvSpPr txBox="1"/>
          <p:nvPr/>
        </p:nvSpPr>
        <p:spPr>
          <a:xfrm>
            <a:off x="3395133" y="2023534"/>
            <a:ext cx="3149600" cy="2787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ts val="1538"/>
              </a:lnSpc>
            </a:pPr>
            <a:r>
              <a:rPr lang="fr-FR" sz="1200" dirty="0">
                <a:latin typeface="Calibri"/>
                <a:cs typeface="Segoe UI"/>
              </a:rPr>
              <a:t> </a:t>
            </a:r>
            <a:r>
              <a:rPr lang="en-US" sz="1200" dirty="0">
                <a:latin typeface="Calibri"/>
                <a:ea typeface="Calibri"/>
                <a:cs typeface="Calibri"/>
              </a:rPr>
              <a:t> </a:t>
            </a:r>
            <a:endParaRPr lang="en-US" dirty="0"/>
          </a:p>
        </p:txBody>
      </p:sp>
      <p:sp>
        <p:nvSpPr>
          <p:cNvPr id="7" name="TextBox 6">
            <a:extLst>
              <a:ext uri="{FF2B5EF4-FFF2-40B4-BE49-F238E27FC236}">
                <a16:creationId xmlns:a16="http://schemas.microsoft.com/office/drawing/2014/main" id="{7419FFD5-14B4-1550-BFBD-37BEDD0196A3}"/>
              </a:ext>
            </a:extLst>
          </p:cNvPr>
          <p:cNvSpPr txBox="1"/>
          <p:nvPr/>
        </p:nvSpPr>
        <p:spPr>
          <a:xfrm>
            <a:off x="-42333" y="-2309"/>
            <a:ext cx="6874932" cy="80945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2000" dirty="0">
                <a:latin typeface="Calibri"/>
                <a:cs typeface="Segoe UI"/>
              </a:rPr>
              <a:t>Il n’existe aucun radier à cet endroit et la pente du ravin étant absolument insuffisante sur toute cette longueur, il s’ensuit que les eaux du ravin, qui en temps normal arrivent en petite quantité, s’écoulent très difficilement et croupissent même sur bien des points. De sorte qu’en séjournant ainsi en plein air, ces eaux, qui en plus reçoivent avant d’arriver sous les voutes toutes les issues de l’abattoir deviennent un véritable danger pour la santé publique et ce grave inconvénient est encore augmenté par toutes les ordures et immondices que bon nombre d’habitants de la localité viennent jeter dans le ravin, par-dessus le parapet du pont.</a:t>
            </a:r>
            <a:endParaRPr lang="en-US" sz="2000" dirty="0">
              <a:latin typeface="Calibri"/>
              <a:ea typeface="Calibri"/>
              <a:cs typeface="Calibri"/>
            </a:endParaRPr>
          </a:p>
          <a:p>
            <a:endParaRPr lang="en-US" sz="2000" dirty="0">
              <a:latin typeface="Calibri"/>
              <a:cs typeface="Calibri"/>
            </a:endParaRPr>
          </a:p>
          <a:p>
            <a:r>
              <a:rPr lang="fr-FR" sz="2000" dirty="0">
                <a:latin typeface="Calibri"/>
                <a:cs typeface="Segoe UI"/>
              </a:rPr>
              <a:t>Un peu plus loin on lit que l’abattoir est fort mal aménagé, situé presque au milieu du pays et d’un accès très difficile pour les charrettes et qu’il serait préférable de la déplacer. </a:t>
            </a:r>
            <a:r>
              <a:rPr lang="en-US" sz="2000" dirty="0">
                <a:latin typeface="Calibri"/>
                <a:ea typeface="Calibri"/>
                <a:cs typeface="Calibri"/>
              </a:rPr>
              <a:t> </a:t>
            </a:r>
          </a:p>
          <a:p>
            <a:r>
              <a:rPr lang="fr-FR" sz="2000" dirty="0">
                <a:latin typeface="Calibri"/>
                <a:cs typeface="Segoe UI"/>
              </a:rPr>
              <a:t>Finalement c’est le  projet d’agrandissement sur place avec assainissement et amélioration du ravin du Réal qui sera retenu dans un premier temps. </a:t>
            </a:r>
            <a:r>
              <a:rPr lang="en-US" sz="2000" dirty="0">
                <a:latin typeface="Calibri"/>
                <a:ea typeface="Calibri"/>
                <a:cs typeface="Calibri"/>
              </a:rPr>
              <a:t> </a:t>
            </a:r>
          </a:p>
          <a:p>
            <a:endParaRPr lang="en-US" sz="2000" dirty="0">
              <a:latin typeface="Calibri"/>
              <a:cs typeface="Calibri"/>
            </a:endParaRPr>
          </a:p>
          <a:p>
            <a:r>
              <a:rPr lang="fr-FR" sz="2000" dirty="0">
                <a:latin typeface="Calibri"/>
                <a:cs typeface="Segoe UI"/>
              </a:rPr>
              <a:t>Le lit du Réal sera régularisé, maçonné et les berges limitées par des murs de soutènement. Le parapet du pont sera exhaussé de 2m et il sera posé une clôture en toile métallique pour empêcher les jets d’immondices dans le ravin.  </a:t>
            </a:r>
            <a:r>
              <a:rPr lang="en-US" sz="2000" dirty="0">
                <a:latin typeface="Calibri"/>
                <a:ea typeface="Calibri"/>
                <a:cs typeface="Calibri"/>
              </a:rPr>
              <a:t> </a:t>
            </a:r>
          </a:p>
          <a:p>
            <a:r>
              <a:rPr lang="fr-FR" sz="2000" dirty="0">
                <a:latin typeface="Calibri"/>
                <a:cs typeface="Segoe UI"/>
              </a:rPr>
              <a:t>En 1904, l’abattoir est déplacé au quartier du </a:t>
            </a:r>
            <a:r>
              <a:rPr lang="fr-FR" sz="2000" err="1">
                <a:latin typeface="Calibri"/>
                <a:cs typeface="Segoe UI"/>
              </a:rPr>
              <a:t>Ponteyaou</a:t>
            </a:r>
            <a:r>
              <a:rPr lang="fr-FR" sz="2000" dirty="0">
                <a:latin typeface="Calibri"/>
                <a:cs typeface="Segoe UI"/>
              </a:rPr>
              <a:t>.</a:t>
            </a:r>
            <a:r>
              <a:rPr lang="en-US" sz="2000" dirty="0">
                <a:latin typeface="Calibri"/>
                <a:ea typeface="Calibri"/>
                <a:cs typeface="Calibri"/>
              </a:rPr>
              <a:t> </a:t>
            </a:r>
          </a:p>
          <a:p>
            <a:endParaRPr lang="en-US" sz="2000" dirty="0">
              <a:latin typeface="Calibri"/>
              <a:ea typeface="Calibri"/>
              <a:cs typeface="Calibri"/>
            </a:endParaRPr>
          </a:p>
          <a:p>
            <a:r>
              <a:rPr lang="fr-FR" sz="2000" dirty="0">
                <a:latin typeface="Calibri"/>
                <a:cs typeface="Segoe UI"/>
              </a:rPr>
              <a:t>*Sources : archives départementales du Var E dépôt 88 1M13.</a:t>
            </a:r>
            <a:endParaRPr lang="en-US" sz="2000" dirty="0">
              <a:latin typeface="Calibri"/>
              <a:ea typeface="Calibri"/>
              <a:cs typeface="Calibri"/>
            </a:endParaRPr>
          </a:p>
        </p:txBody>
      </p:sp>
    </p:spTree>
    <p:extLst>
      <p:ext uri="{BB962C8B-B14F-4D97-AF65-F5344CB8AC3E}">
        <p14:creationId xmlns:p14="http://schemas.microsoft.com/office/powerpoint/2010/main" val="2154480654"/>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f4c7469f-ea08-4a28-abbd-883824f19f6c">
      <Terms xmlns="http://schemas.microsoft.com/office/infopath/2007/PartnerControls"/>
    </lcf76f155ced4ddcb4097134ff3c332f>
    <TaxCatchAll xmlns="43590ac0-9243-467b-ab7d-a880e2fba6e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DCF7233F6F4F749B98EBCA55174F2BE" ma:contentTypeVersion="13" ma:contentTypeDescription="Create a new document." ma:contentTypeScope="" ma:versionID="0241d21bc49f817ab8e67d29f8f654ef">
  <xsd:schema xmlns:xsd="http://www.w3.org/2001/XMLSchema" xmlns:xs="http://www.w3.org/2001/XMLSchema" xmlns:p="http://schemas.microsoft.com/office/2006/metadata/properties" xmlns:ns2="f4c7469f-ea08-4a28-abbd-883824f19f6c" xmlns:ns3="43590ac0-9243-467b-ab7d-a880e2fba6e9" targetNamespace="http://schemas.microsoft.com/office/2006/metadata/properties" ma:root="true" ma:fieldsID="835ddc4750dae39e496f17abcc570d02" ns2:_="" ns3:_="">
    <xsd:import namespace="f4c7469f-ea08-4a28-abbd-883824f19f6c"/>
    <xsd:import namespace="43590ac0-9243-467b-ab7d-a880e2fba6e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4c7469f-ea08-4a28-abbd-883824f19f6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d3dca8c-85d8-48db-af3d-7e663b093ecc"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3590ac0-9243-467b-ab7d-a880e2fba6e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49700ba1-d8af-4814-8fff-c6fe6aa8a9fb}" ma:internalName="TaxCatchAll" ma:showField="CatchAllData" ma:web="43590ac0-9243-467b-ab7d-a880e2fba6e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04E9D4D-AE1F-439A-84F2-3DE140E7EDD1}">
  <ds:schemaRefs>
    <ds:schemaRef ds:uri="http://schemas.microsoft.com/office/2006/metadata/properties"/>
    <ds:schemaRef ds:uri="http://schemas.microsoft.com/office/infopath/2007/PartnerControls"/>
    <ds:schemaRef ds:uri="f4c7469f-ea08-4a28-abbd-883824f19f6c"/>
    <ds:schemaRef ds:uri="43590ac0-9243-467b-ab7d-a880e2fba6e9"/>
  </ds:schemaRefs>
</ds:datastoreItem>
</file>

<file path=customXml/itemProps2.xml><?xml version="1.0" encoding="utf-8"?>
<ds:datastoreItem xmlns:ds="http://schemas.openxmlformats.org/officeDocument/2006/customXml" ds:itemID="{FD9F7E6A-BFFA-487A-9BF4-56ED2CCB72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4c7469f-ea08-4a28-abbd-883824f19f6c"/>
    <ds:schemaRef ds:uri="43590ac0-9243-467b-ab7d-a880e2fba6e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8F9A8B8-1921-4591-A305-7846B2B97D7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493</Words>
  <Application>Microsoft Office PowerPoint</Application>
  <PresentationFormat>Grand écran</PresentationFormat>
  <Paragraphs>19</Paragraphs>
  <Slides>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2</vt:i4>
      </vt:variant>
    </vt:vector>
  </HeadingPairs>
  <TitlesOfParts>
    <vt:vector size="7" baseType="lpstr">
      <vt:lpstr>Aptos</vt:lpstr>
      <vt:lpstr>Aptos Display</vt:lpstr>
      <vt:lpstr>Arial</vt:lpstr>
      <vt:lpstr>Calibri</vt:lpstr>
      <vt:lpstr>Thème Office</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COLLET Laurene</cp:lastModifiedBy>
  <cp:revision>90</cp:revision>
  <dcterms:created xsi:type="dcterms:W3CDTF">2025-07-10T07:16:43Z</dcterms:created>
  <dcterms:modified xsi:type="dcterms:W3CDTF">2026-06-08T10:19:55Z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0x010100FDCF7233F6F4F749B98EBCA55174F2BE</vt:lpwstr>
  </property>
  <property fmtid="{D5CDD505-2E9C-101B-9397-08002B2CF9AE}" pid="4" name="_SourceUrl">
    <vt:lpwstr/>
  </property>
  <property fmtid="{D5CDD505-2E9C-101B-9397-08002B2CF9AE}" pid="5" name="_SharedFileIndex">
    <vt:lpwstr/>
  </property>
  <property fmtid="{D5CDD505-2E9C-101B-9397-08002B2CF9AE}" pid="6" name="ComplianceAssetId">
    <vt:lpwstr/>
  </property>
  <property fmtid="{D5CDD505-2E9C-101B-9397-08002B2CF9AE}" pid="7" name="_ExtendedDescription">
    <vt:lpwstr/>
  </property>
  <property fmtid="{D5CDD505-2E9C-101B-9397-08002B2CF9AE}" pid="8" name="TriggerFlowInfo">
    <vt:lpwstr/>
  </property>
</Properties>
</file>