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fontaine_thelon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thelon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fontaine du </a:t>
            </a:r>
            <a:r>
              <a:rPr lang="fr-FR" sz="3203" b="1" dirty="0" err="1">
                <a:latin typeface="Baguet Script" panose="020F0502020204030204" pitchFamily="2" charset="0"/>
              </a:rPr>
              <a:t>Thélon</a:t>
            </a:r>
            <a:endParaRPr lang="fr-FR" sz="3203" b="1" dirty="0">
              <a:latin typeface="Baguet Script" panose="020F0502020204030204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983232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Créée au XVIIe, la fontaine est mentionnée plusieurs fois dans les archives municipales.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35F9B719-115C-FCE2-7CE6-22CA2E38AD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795CABE-FFF2-D2B6-A2DA-8E6943428A0A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46395241-AD12-3488-F1B2-A3D29702AA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B7769D2D-9896-1498-3892-9EB917F86C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FB839F1E-EA6C-6D17-1133-78B324D0FB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B09231B2-5CF9-37C7-4EE0-B77AC257941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84D4D9E4-6FBF-F276-0EB8-DDD72330DA97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68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16</cp:revision>
  <dcterms:created xsi:type="dcterms:W3CDTF">2025-09-19T06:40:01Z</dcterms:created>
  <dcterms:modified xsi:type="dcterms:W3CDTF">2025-09-25T12:50:11Z</dcterms:modified>
</cp:coreProperties>
</file>