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platanes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platanes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>
              <a:solidFill>
                <a:srgbClr val="FFC000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des platanes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983232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De la famille des platanacées, le platane est un arbre d’ornement que l’on trouve 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083C4A7-293C-C0A3-CBB5-62AE033BA4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7F220F8D-584D-D96F-E1DC-341FB0FC5F9B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4F73783-352F-7C7D-7378-C0D4925DAE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4E686B60-CA33-CB1B-6747-4BC0BC3289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2CE9B457-D0BF-E86E-DA89-A7DF683AC1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8A33967E-C82B-FBF5-3903-101D121AFDCC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4BBB7A61-7587-3A36-F573-46E14CEE94D7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66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18</cp:revision>
  <dcterms:created xsi:type="dcterms:W3CDTF">2025-09-19T06:40:01Z</dcterms:created>
  <dcterms:modified xsi:type="dcterms:W3CDTF">2025-09-25T12:37:10Z</dcterms:modified>
</cp:coreProperties>
</file>