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hospice_saint_jacque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hospic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l’hospice Saint Jacques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65979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782488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Plusieurs témoignages indiquent que la route la plus fréquemment suivie par les «jacquets»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D5790E24-4B49-9837-5DB5-271503E346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AE87FFB8-A743-E6F0-D8A1-7CA4242F0430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8091D486-5078-3420-8D19-1E1B61B360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67C6D692-D669-B6C1-7B47-E72AA1F903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820179AE-2E5D-1DA5-E475-E2519EA942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E19BAB1B-C8A6-9480-004F-0EFD1EA26C7A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1AB18A91-9C78-5FC1-25C6-643051D0C8BD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69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16</cp:revision>
  <dcterms:created xsi:type="dcterms:W3CDTF">2025-09-19T06:40:01Z</dcterms:created>
  <dcterms:modified xsi:type="dcterms:W3CDTF">2025-09-25T12:21:33Z</dcterms:modified>
</cp:coreProperties>
</file>