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83" d="100"/>
          <a:sy n="83" d="100"/>
        </p:scale>
        <p:origin x="2510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cypre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cypres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des cyprès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487103" y="3612251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En haie coupe vent ou en alignement décoratif, le cyprès (ou cupressus) est un conifère toujours vert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70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21</cp:revision>
  <dcterms:created xsi:type="dcterms:W3CDTF">2025-09-19T06:40:01Z</dcterms:created>
  <dcterms:modified xsi:type="dcterms:W3CDTF">2025-10-06T14:23:44Z</dcterms:modified>
</cp:coreProperties>
</file>