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1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651323"/>
            <a:ext cx="4376024" cy="564015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8508981"/>
            <a:ext cx="3861197" cy="3911355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5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72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862524"/>
            <a:ext cx="1110094" cy="137291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862524"/>
            <a:ext cx="3265929" cy="137291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5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4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038864"/>
            <a:ext cx="4440377" cy="6738931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0841548"/>
            <a:ext cx="4440377" cy="3543845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8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62527"/>
            <a:ext cx="4440377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971359"/>
            <a:ext cx="2177956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917660"/>
            <a:ext cx="2177956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971359"/>
            <a:ext cx="2188682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917660"/>
            <a:ext cx="2188682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5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1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4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332567"/>
            <a:ext cx="2606308" cy="11512811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332567"/>
            <a:ext cx="2606308" cy="11512811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862527"/>
            <a:ext cx="444037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312617"/>
            <a:ext cx="444037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5015410"/>
            <a:ext cx="173753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4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metiers_centre_ville/fichiers_thematiques/Fiche_restauration_fontaine.pdf" TargetMode="External"/><Relationship Id="rId13" Type="http://schemas.openxmlformats.org/officeDocument/2006/relationships/hyperlink" Target="https://www.mairie-les-arcs-sur-argens.fr/" TargetMode="External"/><Relationship Id="rId18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6.jp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hyperlink" Target="https://www.facebook.com/villelesarcssurargen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couvrement_real.pdf" TargetMode="External"/><Relationship Id="rId11" Type="http://schemas.openxmlformats.org/officeDocument/2006/relationships/hyperlink" Target="https://www.qrcodes-lesarcs.fr/tourisme/circuits_touristiques/parage/fichiers_thematiques/Fiche_galerie_real.pdf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hyperlink" Target="https://www.qrcodes-lesarcs.fr/tourisme/circuits_touristiques/parage/fichiers_thematiques/Fiche_restauration_fontaine.pdf" TargetMode="External"/><Relationship Id="rId4" Type="http://schemas.openxmlformats.org/officeDocument/2006/relationships/hyperlink" Target="https://www.qrcodes-lesarcs.fr/tourisme/circuits_touristiques/jeux/couverture_real_reponse.jpg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2" y="-6261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2" y="1798809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4009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0857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4123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2" y="2477951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couvrement du Réal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8991119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5" y="10156464"/>
            <a:ext cx="3986711" cy="2657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80958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59718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9" y="3776228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La couverture du Réal s’est faite en plusieurs fois. Au fur et à mesure des agrandissements successifs…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8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8" y="5570569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10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6757773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8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59" y="5450713"/>
            <a:ext cx="376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Initialement prévue devant l’hôtel de ville, cette fontaine a été déplacée au cours 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hlinkClick r:id="rId11"/>
            <a:extLst>
              <a:ext uri="{FF2B5EF4-FFF2-40B4-BE49-F238E27FC236}">
                <a16:creationId xmlns:a16="http://schemas.microsoft.com/office/drawing/2014/main" id="{33E1200B-2D12-26E9-1869-4EBC390BBE1F}"/>
              </a:ext>
            </a:extLst>
          </p:cNvPr>
          <p:cNvSpPr/>
          <p:nvPr/>
        </p:nvSpPr>
        <p:spPr>
          <a:xfrm>
            <a:off x="86955" y="7311160"/>
            <a:ext cx="1207617" cy="1078215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9" name="ZoneTexte 18">
            <a:hlinkClick r:id="rId11"/>
            <a:extLst>
              <a:ext uri="{FF2B5EF4-FFF2-40B4-BE49-F238E27FC236}">
                <a16:creationId xmlns:a16="http://schemas.microsoft.com/office/drawing/2014/main" id="{E0EFC689-62C7-8700-D899-A4BEC57EE6D1}"/>
              </a:ext>
            </a:extLst>
          </p:cNvPr>
          <p:cNvSpPr txBox="1"/>
          <p:nvPr/>
        </p:nvSpPr>
        <p:spPr>
          <a:xfrm>
            <a:off x="2250" y="8461293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1CD30349-3106-1D2A-0428-A67705E411F7}"/>
              </a:ext>
            </a:extLst>
          </p:cNvPr>
          <p:cNvSpPr txBox="1"/>
          <p:nvPr/>
        </p:nvSpPr>
        <p:spPr>
          <a:xfrm>
            <a:off x="1473436" y="7277803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Suite à l’avis de l’autorité environnementale et au rapport de l’enquête publique, les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 descr="Une image contenant texte, capture d’écran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F36D312A-B432-7EE0-04BD-6438B44AC5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13333" y="14025615"/>
            <a:ext cx="5148263" cy="2174823"/>
          </a:xfrm>
          <a:prstGeom prst="rect">
            <a:avLst/>
          </a:prstGeom>
        </p:spPr>
      </p:pic>
      <p:sp>
        <p:nvSpPr>
          <p:cNvPr id="22" name="ZoneTexte 21">
            <a:hlinkClick r:id="rId13"/>
            <a:extLst>
              <a:ext uri="{FF2B5EF4-FFF2-40B4-BE49-F238E27FC236}">
                <a16:creationId xmlns:a16="http://schemas.microsoft.com/office/drawing/2014/main" id="{3F799337-B627-08AF-590F-11049D87C0BD}"/>
              </a:ext>
            </a:extLst>
          </p:cNvPr>
          <p:cNvSpPr txBox="1"/>
          <p:nvPr/>
        </p:nvSpPr>
        <p:spPr>
          <a:xfrm>
            <a:off x="1779721" y="1453874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3" name="Image 22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2BA766D5-8B9E-6BFF-27F2-1E33062CCF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9536" y="13254143"/>
            <a:ext cx="5148263" cy="1284601"/>
          </a:xfrm>
          <a:prstGeom prst="rect">
            <a:avLst/>
          </a:prstGeom>
        </p:spPr>
      </p:pic>
      <p:pic>
        <p:nvPicPr>
          <p:cNvPr id="24" name="Image 23" descr="Une image contenant logo, symbole, Graphique, conception&#10;&#10;Le contenu généré par l’IA peut être incorrect.">
            <a:hlinkClick r:id="rId16"/>
            <a:extLst>
              <a:ext uri="{FF2B5EF4-FFF2-40B4-BE49-F238E27FC236}">
                <a16:creationId xmlns:a16="http://schemas.microsoft.com/office/drawing/2014/main" id="{B05AFB62-4B5F-298B-FE06-0F9EA9089B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3318187"/>
            <a:ext cx="452866" cy="342197"/>
          </a:xfrm>
          <a:prstGeom prst="rect">
            <a:avLst/>
          </a:prstGeom>
        </p:spPr>
      </p:pic>
      <p:pic>
        <p:nvPicPr>
          <p:cNvPr id="25" name="Image 24" descr="Une image contenant logo, symbole, Graphique, conception&#10;&#10;Le contenu généré par l’IA peut être incorrect.">
            <a:hlinkClick r:id="rId18"/>
            <a:extLst>
              <a:ext uri="{FF2B5EF4-FFF2-40B4-BE49-F238E27FC236}">
                <a16:creationId xmlns:a16="http://schemas.microsoft.com/office/drawing/2014/main" id="{9E5D3EFA-A208-2CBA-81A6-C62A283ED5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3671901"/>
            <a:ext cx="452866" cy="342197"/>
          </a:xfrm>
          <a:prstGeom prst="rect">
            <a:avLst/>
          </a:prstGeom>
        </p:spPr>
      </p:pic>
      <p:sp>
        <p:nvSpPr>
          <p:cNvPr id="26" name="ZoneTexte 25">
            <a:hlinkClick r:id="rId16"/>
            <a:extLst>
              <a:ext uri="{FF2B5EF4-FFF2-40B4-BE49-F238E27FC236}">
                <a16:creationId xmlns:a16="http://schemas.microsoft.com/office/drawing/2014/main" id="{756554BC-3200-E001-82AD-D93E3DA0692F}"/>
              </a:ext>
            </a:extLst>
          </p:cNvPr>
          <p:cNvSpPr txBox="1"/>
          <p:nvPr/>
        </p:nvSpPr>
        <p:spPr>
          <a:xfrm>
            <a:off x="3782692" y="133181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7" name="ZoneTexte 26">
            <a:hlinkClick r:id="rId18"/>
            <a:extLst>
              <a:ext uri="{FF2B5EF4-FFF2-40B4-BE49-F238E27FC236}">
                <a16:creationId xmlns:a16="http://schemas.microsoft.com/office/drawing/2014/main" id="{703D96F6-7BF5-BD93-1949-8C3DB280D013}"/>
              </a:ext>
            </a:extLst>
          </p:cNvPr>
          <p:cNvSpPr txBox="1"/>
          <p:nvPr/>
        </p:nvSpPr>
        <p:spPr>
          <a:xfrm>
            <a:off x="3782693" y="1370450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115</Words>
  <Application>Microsoft Office PowerPoint</Application>
  <PresentationFormat>Personnalisé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21</cp:revision>
  <dcterms:created xsi:type="dcterms:W3CDTF">2025-09-19T06:40:01Z</dcterms:created>
  <dcterms:modified xsi:type="dcterms:W3CDTF">2025-09-25T12:01:55Z</dcterms:modified>
</cp:coreProperties>
</file>