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78" d="100"/>
          <a:sy n="78" d="100"/>
        </p:scale>
        <p:origin x="2587" y="-28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arbousier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arbousier_reponse.pn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l’arbousier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L'arbousier, ou </a:t>
            </a:r>
            <a:r>
              <a:rPr lang="fr-FR" dirty="0" err="1"/>
              <a:t>arbutus</a:t>
            </a:r>
            <a:r>
              <a:rPr lang="fr-FR" dirty="0"/>
              <a:t> </a:t>
            </a:r>
            <a:r>
              <a:rPr lang="fr-FR" dirty="0" err="1"/>
              <a:t>unedo</a:t>
            </a:r>
            <a:r>
              <a:rPr lang="fr-FR" dirty="0"/>
              <a:t>, est aussi connu sous le nom d'arbre à fraise…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B92985A6-6A36-EF17-342D-6FFDBCF21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33085B5F-0B7A-3D62-7B7D-6428A1F9DA56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5E9C6F6B-6368-FAC8-D730-034DA3E971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0E492736-049B-48F6-86E1-438C20800F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1D2FF73C-DF40-4515-039F-154A79FF99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E2324C47-AD39-4B64-9B3C-48DF42D6BF8D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1C0F1E2A-316C-2E7E-2462-9B934C7FFD1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66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2025-10-06T14:19:28Z</dcterms:modified>
</cp:coreProperties>
</file>