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Lst>
  <p:sldSz cx="6858000" cy="12192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0B6C54-B70E-FD59-A24D-CCC7F8130187}" v="14" dt="2025-07-26T08:00:08.713"/>
    <p1510:client id="{DC5D35FF-CF1C-551A-96E0-5B97D909AB95}" v="135" dt="2025-07-25T09:10:29.1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84" y="3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isonnier Tourisme Culture Patrimoine" userId="S::saisontcp@lesarcssurargens.fr::0ca65382-e596-453e-9522-818d66b87411" providerId="AD" clId="Web-{620B6C54-B70E-FD59-A24D-CCC7F8130187}"/>
    <pc:docChg chg="modSld">
      <pc:chgData name="saisonnier Tourisme Culture Patrimoine" userId="S::saisontcp@lesarcssurargens.fr::0ca65382-e596-453e-9522-818d66b87411" providerId="AD" clId="Web-{620B6C54-B70E-FD59-A24D-CCC7F8130187}" dt="2025-07-26T08:00:06.494" v="3" actId="20577"/>
      <pc:docMkLst>
        <pc:docMk/>
      </pc:docMkLst>
      <pc:sldChg chg="modSp">
        <pc:chgData name="saisonnier Tourisme Culture Patrimoine" userId="S::saisontcp@lesarcssurargens.fr::0ca65382-e596-453e-9522-818d66b87411" providerId="AD" clId="Web-{620B6C54-B70E-FD59-A24D-CCC7F8130187}" dt="2025-07-26T07:59:43.072" v="2" actId="20577"/>
        <pc:sldMkLst>
          <pc:docMk/>
          <pc:sldMk cId="3784089036" sldId="256"/>
        </pc:sldMkLst>
        <pc:spChg chg="mod">
          <ac:chgData name="saisonnier Tourisme Culture Patrimoine" userId="S::saisontcp@lesarcssurargens.fr::0ca65382-e596-453e-9522-818d66b87411" providerId="AD" clId="Web-{620B6C54-B70E-FD59-A24D-CCC7F8130187}" dt="2025-07-26T07:59:36.729" v="0" actId="20577"/>
          <ac:spMkLst>
            <pc:docMk/>
            <pc:sldMk cId="3784089036" sldId="256"/>
            <ac:spMk id="11" creationId="{187F06B7-06AA-30DF-3B51-2C500A535F2A}"/>
          </ac:spMkLst>
        </pc:spChg>
        <pc:spChg chg="mod">
          <ac:chgData name="saisonnier Tourisme Culture Patrimoine" userId="S::saisontcp@lesarcssurargens.fr::0ca65382-e596-453e-9522-818d66b87411" providerId="AD" clId="Web-{620B6C54-B70E-FD59-A24D-CCC7F8130187}" dt="2025-07-26T07:59:43.072" v="2" actId="20577"/>
          <ac:spMkLst>
            <pc:docMk/>
            <pc:sldMk cId="3784089036" sldId="256"/>
            <ac:spMk id="12" creationId="{FACD6BBA-1317-E682-8338-173CD6A71C4A}"/>
          </ac:spMkLst>
        </pc:spChg>
      </pc:sldChg>
      <pc:sldChg chg="modSp">
        <pc:chgData name="saisonnier Tourisme Culture Patrimoine" userId="S::saisontcp@lesarcssurargens.fr::0ca65382-e596-453e-9522-818d66b87411" providerId="AD" clId="Web-{620B6C54-B70E-FD59-A24D-CCC7F8130187}" dt="2025-07-26T08:00:06.494" v="3" actId="20577"/>
        <pc:sldMkLst>
          <pc:docMk/>
          <pc:sldMk cId="877494848" sldId="259"/>
        </pc:sldMkLst>
        <pc:spChg chg="mod">
          <ac:chgData name="saisonnier Tourisme Culture Patrimoine" userId="S::saisontcp@lesarcssurargens.fr::0ca65382-e596-453e-9522-818d66b87411" providerId="AD" clId="Web-{620B6C54-B70E-FD59-A24D-CCC7F8130187}" dt="2025-07-26T08:00:06.494" v="3" actId="20577"/>
          <ac:spMkLst>
            <pc:docMk/>
            <pc:sldMk cId="877494848" sldId="259"/>
            <ac:spMk id="5" creationId="{E2F7AF27-2809-65B9-A9CF-2EBA92CF8FB5}"/>
          </ac:spMkLst>
        </pc:spChg>
      </pc:sldChg>
    </pc:docChg>
  </pc:docChgLst>
  <pc:docChgLst>
    <pc:chgData name="saisonnier Tourisme Culture Patrimoine" userId="S::saisontcp@lesarcssurargens.fr::0ca65382-e596-453e-9522-818d66b87411" providerId="AD" clId="Web-{DC5D35FF-CF1C-551A-96E0-5B97D909AB95}"/>
    <pc:docChg chg="mod addSld modSld modMainMaster setSldSz">
      <pc:chgData name="saisonnier Tourisme Culture Patrimoine" userId="S::saisontcp@lesarcssurargens.fr::0ca65382-e596-453e-9522-818d66b87411" providerId="AD" clId="Web-{DC5D35FF-CF1C-551A-96E0-5B97D909AB95}" dt="2025-07-25T09:10:29.156" v="117" actId="1076"/>
      <pc:docMkLst>
        <pc:docMk/>
      </pc:docMkLst>
      <pc:sldChg chg="addSp delSp modSp">
        <pc:chgData name="saisonnier Tourisme Culture Patrimoine" userId="S::saisontcp@lesarcssurargens.fr::0ca65382-e596-453e-9522-818d66b87411" providerId="AD" clId="Web-{DC5D35FF-CF1C-551A-96E0-5B97D909AB95}" dt="2025-07-25T09:08:32.938" v="80" actId="14100"/>
        <pc:sldMkLst>
          <pc:docMk/>
          <pc:sldMk cId="3784089036" sldId="256"/>
        </pc:sldMkLst>
        <pc:spChg chg="del">
          <ac:chgData name="saisonnier Tourisme Culture Patrimoine" userId="S::saisontcp@lesarcssurargens.fr::0ca65382-e596-453e-9522-818d66b87411" providerId="AD" clId="Web-{DC5D35FF-CF1C-551A-96E0-5B97D909AB95}" dt="2025-07-25T09:04:06.301" v="2"/>
          <ac:spMkLst>
            <pc:docMk/>
            <pc:sldMk cId="3784089036" sldId="256"/>
            <ac:spMk id="2" creationId="{00000000-0000-0000-0000-000000000000}"/>
          </ac:spMkLst>
        </pc:spChg>
        <pc:spChg chg="del">
          <ac:chgData name="saisonnier Tourisme Culture Patrimoine" userId="S::saisontcp@lesarcssurargens.fr::0ca65382-e596-453e-9522-818d66b87411" providerId="AD" clId="Web-{DC5D35FF-CF1C-551A-96E0-5B97D909AB95}" dt="2025-07-25T09:04:05.129" v="1"/>
          <ac:spMkLst>
            <pc:docMk/>
            <pc:sldMk cId="3784089036" sldId="256"/>
            <ac:spMk id="3" creationId="{00000000-0000-0000-0000-000000000000}"/>
          </ac:spMkLst>
        </pc:spChg>
        <pc:spChg chg="add mod">
          <ac:chgData name="saisonnier Tourisme Culture Patrimoine" userId="S::saisontcp@lesarcssurargens.fr::0ca65382-e596-453e-9522-818d66b87411" providerId="AD" clId="Web-{DC5D35FF-CF1C-551A-96E0-5B97D909AB95}" dt="2025-07-25T09:05:12.019" v="13" actId="20577"/>
          <ac:spMkLst>
            <pc:docMk/>
            <pc:sldMk cId="3784089036" sldId="256"/>
            <ac:spMk id="9" creationId="{9C9CF4B5-667E-5FAE-0A88-30F87F117825}"/>
          </ac:spMkLst>
        </pc:spChg>
        <pc:spChg chg="add mod">
          <ac:chgData name="saisonnier Tourisme Culture Patrimoine" userId="S::saisontcp@lesarcssurargens.fr::0ca65382-e596-453e-9522-818d66b87411" providerId="AD" clId="Web-{DC5D35FF-CF1C-551A-96E0-5B97D909AB95}" dt="2025-07-25T09:07:24.783" v="56" actId="14100"/>
          <ac:spMkLst>
            <pc:docMk/>
            <pc:sldMk cId="3784089036" sldId="256"/>
            <ac:spMk id="11" creationId="{187F06B7-06AA-30DF-3B51-2C500A535F2A}"/>
          </ac:spMkLst>
        </pc:spChg>
        <pc:spChg chg="add mod">
          <ac:chgData name="saisonnier Tourisme Culture Patrimoine" userId="S::saisontcp@lesarcssurargens.fr::0ca65382-e596-453e-9522-818d66b87411" providerId="AD" clId="Web-{DC5D35FF-CF1C-551A-96E0-5B97D909AB95}" dt="2025-07-25T09:08:32.938" v="80" actId="14100"/>
          <ac:spMkLst>
            <pc:docMk/>
            <pc:sldMk cId="3784089036" sldId="256"/>
            <ac:spMk id="12" creationId="{FACD6BBA-1317-E682-8338-173CD6A71C4A}"/>
          </ac:spMkLst>
        </pc:spChg>
        <pc:picChg chg="add del mod">
          <ac:chgData name="saisonnier Tourisme Culture Patrimoine" userId="S::saisontcp@lesarcssurargens.fr::0ca65382-e596-453e-9522-818d66b87411" providerId="AD" clId="Web-{DC5D35FF-CF1C-551A-96E0-5B97D909AB95}" dt="2025-07-25T09:06:14.799" v="37"/>
          <ac:picMkLst>
            <pc:docMk/>
            <pc:sldMk cId="3784089036" sldId="256"/>
            <ac:picMk id="4" creationId="{5B3BEEE3-12D0-7900-266F-40943FE43515}"/>
          </ac:picMkLst>
        </pc:picChg>
        <pc:picChg chg="add del mod">
          <ac:chgData name="saisonnier Tourisme Culture Patrimoine" userId="S::saisontcp@lesarcssurargens.fr::0ca65382-e596-453e-9522-818d66b87411" providerId="AD" clId="Web-{DC5D35FF-CF1C-551A-96E0-5B97D909AB95}" dt="2025-07-25T09:06:04.768" v="33"/>
          <ac:picMkLst>
            <pc:docMk/>
            <pc:sldMk cId="3784089036" sldId="256"/>
            <ac:picMk id="5" creationId="{FB488CAF-A224-F1E6-E4BD-5E906DCC556D}"/>
          </ac:picMkLst>
        </pc:picChg>
        <pc:picChg chg="add del mod">
          <ac:chgData name="saisonnier Tourisme Culture Patrimoine" userId="S::saisontcp@lesarcssurargens.fr::0ca65382-e596-453e-9522-818d66b87411" providerId="AD" clId="Web-{DC5D35FF-CF1C-551A-96E0-5B97D909AB95}" dt="2025-07-25T09:05:54.221" v="29"/>
          <ac:picMkLst>
            <pc:docMk/>
            <pc:sldMk cId="3784089036" sldId="256"/>
            <ac:picMk id="6" creationId="{D8FD053D-6DC6-7549-5937-5E03B8D8B850}"/>
          </ac:picMkLst>
        </pc:picChg>
        <pc:picChg chg="add del mod">
          <ac:chgData name="saisonnier Tourisme Culture Patrimoine" userId="S::saisontcp@lesarcssurargens.fr::0ca65382-e596-453e-9522-818d66b87411" providerId="AD" clId="Web-{DC5D35FF-CF1C-551A-96E0-5B97D909AB95}" dt="2025-07-25T09:05:40.049" v="25"/>
          <ac:picMkLst>
            <pc:docMk/>
            <pc:sldMk cId="3784089036" sldId="256"/>
            <ac:picMk id="7" creationId="{0E0CEB94-31DB-E112-E812-02385E9F1261}"/>
          </ac:picMkLst>
        </pc:picChg>
        <pc:picChg chg="add mod">
          <ac:chgData name="saisonnier Tourisme Culture Patrimoine" userId="S::saisontcp@lesarcssurargens.fr::0ca65382-e596-453e-9522-818d66b87411" providerId="AD" clId="Web-{DC5D35FF-CF1C-551A-96E0-5B97D909AB95}" dt="2025-07-25T09:04:57.003" v="8" actId="1076"/>
          <ac:picMkLst>
            <pc:docMk/>
            <pc:sldMk cId="3784089036" sldId="256"/>
            <ac:picMk id="8" creationId="{CE878D8C-51A2-311E-D866-0DCE28E5CA24}"/>
          </ac:picMkLst>
        </pc:picChg>
        <pc:picChg chg="add mod">
          <ac:chgData name="saisonnier Tourisme Culture Patrimoine" userId="S::saisontcp@lesarcssurargens.fr::0ca65382-e596-453e-9522-818d66b87411" providerId="AD" clId="Web-{DC5D35FF-CF1C-551A-96E0-5B97D909AB95}" dt="2025-07-25T09:06:23.424" v="41" actId="1076"/>
          <ac:picMkLst>
            <pc:docMk/>
            <pc:sldMk cId="3784089036" sldId="256"/>
            <ac:picMk id="10" creationId="{C098A192-6856-60D8-FDCA-1DC4F7EFC6C3}"/>
          </ac:picMkLst>
        </pc:picChg>
      </pc:sldChg>
      <pc:sldChg chg="addSp delSp modSp new">
        <pc:chgData name="saisonnier Tourisme Culture Patrimoine" userId="S::saisontcp@lesarcssurargens.fr::0ca65382-e596-453e-9522-818d66b87411" providerId="AD" clId="Web-{DC5D35FF-CF1C-551A-96E0-5B97D909AB95}" dt="2025-07-25T09:09:22.453" v="95" actId="20577"/>
        <pc:sldMkLst>
          <pc:docMk/>
          <pc:sldMk cId="1062136187" sldId="257"/>
        </pc:sldMkLst>
        <pc:spChg chg="del">
          <ac:chgData name="saisonnier Tourisme Culture Patrimoine" userId="S::saisontcp@lesarcssurargens.fr::0ca65382-e596-453e-9522-818d66b87411" providerId="AD" clId="Web-{DC5D35FF-CF1C-551A-96E0-5B97D909AB95}" dt="2025-07-25T09:05:19.706" v="17"/>
          <ac:spMkLst>
            <pc:docMk/>
            <pc:sldMk cId="1062136187" sldId="257"/>
            <ac:spMk id="2" creationId="{E4A7FC4D-9EBB-938E-742F-C15BD7E80F47}"/>
          </ac:spMkLst>
        </pc:spChg>
        <pc:spChg chg="del mod">
          <ac:chgData name="saisonnier Tourisme Culture Patrimoine" userId="S::saisontcp@lesarcssurargens.fr::0ca65382-e596-453e-9522-818d66b87411" providerId="AD" clId="Web-{DC5D35FF-CF1C-551A-96E0-5B97D909AB95}" dt="2025-07-25T09:05:21.018" v="18"/>
          <ac:spMkLst>
            <pc:docMk/>
            <pc:sldMk cId="1062136187" sldId="257"/>
            <ac:spMk id="3" creationId="{946D7448-254E-D0E9-AEA5-0C0B83A8D50E}"/>
          </ac:spMkLst>
        </pc:spChg>
        <pc:spChg chg="add mod">
          <ac:chgData name="saisonnier Tourisme Culture Patrimoine" userId="S::saisontcp@lesarcssurargens.fr::0ca65382-e596-453e-9522-818d66b87411" providerId="AD" clId="Web-{DC5D35FF-CF1C-551A-96E0-5B97D909AB95}" dt="2025-07-25T09:09:22.453" v="95" actId="20577"/>
          <ac:spMkLst>
            <pc:docMk/>
            <pc:sldMk cId="1062136187" sldId="257"/>
            <ac:spMk id="5" creationId="{AF3A6B66-EB13-E2AA-4196-FF62D662C2F4}"/>
          </ac:spMkLst>
        </pc:spChg>
        <pc:picChg chg="add mod">
          <ac:chgData name="saisonnier Tourisme Culture Patrimoine" userId="S::saisontcp@lesarcssurargens.fr::0ca65382-e596-453e-9522-818d66b87411" providerId="AD" clId="Web-{DC5D35FF-CF1C-551A-96E0-5B97D909AB95}" dt="2025-07-25T09:06:12.080" v="36" actId="14100"/>
          <ac:picMkLst>
            <pc:docMk/>
            <pc:sldMk cId="1062136187" sldId="257"/>
            <ac:picMk id="4" creationId="{6545ED05-EECD-7228-ADB7-C93E5A4E1C3C}"/>
          </ac:picMkLst>
        </pc:picChg>
      </pc:sldChg>
      <pc:sldChg chg="addSp delSp modSp new">
        <pc:chgData name="saisonnier Tourisme Culture Patrimoine" userId="S::saisontcp@lesarcssurargens.fr::0ca65382-e596-453e-9522-818d66b87411" providerId="AD" clId="Web-{DC5D35FF-CF1C-551A-96E0-5B97D909AB95}" dt="2025-07-25T09:09:59.906" v="109" actId="20577"/>
        <pc:sldMkLst>
          <pc:docMk/>
          <pc:sldMk cId="2739148554" sldId="258"/>
        </pc:sldMkLst>
        <pc:spChg chg="del">
          <ac:chgData name="saisonnier Tourisme Culture Patrimoine" userId="S::saisontcp@lesarcssurargens.fr::0ca65382-e596-453e-9522-818d66b87411" providerId="AD" clId="Web-{DC5D35FF-CF1C-551A-96E0-5B97D909AB95}" dt="2025-07-25T09:05:30.378" v="21"/>
          <ac:spMkLst>
            <pc:docMk/>
            <pc:sldMk cId="2739148554" sldId="258"/>
            <ac:spMk id="2" creationId="{74B5FC3E-7BFA-824D-E997-2396811BAB4C}"/>
          </ac:spMkLst>
        </pc:spChg>
        <pc:spChg chg="del">
          <ac:chgData name="saisonnier Tourisme Culture Patrimoine" userId="S::saisontcp@lesarcssurargens.fr::0ca65382-e596-453e-9522-818d66b87411" providerId="AD" clId="Web-{DC5D35FF-CF1C-551A-96E0-5B97D909AB95}" dt="2025-07-25T09:05:25.878" v="20"/>
          <ac:spMkLst>
            <pc:docMk/>
            <pc:sldMk cId="2739148554" sldId="258"/>
            <ac:spMk id="3" creationId="{5B5139E9-0EE8-0956-3F7A-3FE20C709CD4}"/>
          </ac:spMkLst>
        </pc:spChg>
        <pc:spChg chg="add mod">
          <ac:chgData name="saisonnier Tourisme Culture Patrimoine" userId="S::saisontcp@lesarcssurargens.fr::0ca65382-e596-453e-9522-818d66b87411" providerId="AD" clId="Web-{DC5D35FF-CF1C-551A-96E0-5B97D909AB95}" dt="2025-07-25T09:09:59.906" v="109" actId="20577"/>
          <ac:spMkLst>
            <pc:docMk/>
            <pc:sldMk cId="2739148554" sldId="258"/>
            <ac:spMk id="5" creationId="{E8C76248-75C0-398A-3777-227FB054E87D}"/>
          </ac:spMkLst>
        </pc:spChg>
        <pc:picChg chg="add mod">
          <ac:chgData name="saisonnier Tourisme Culture Patrimoine" userId="S::saisontcp@lesarcssurargens.fr::0ca65382-e596-453e-9522-818d66b87411" providerId="AD" clId="Web-{DC5D35FF-CF1C-551A-96E0-5B97D909AB95}" dt="2025-07-25T09:06:01.580" v="32" actId="14100"/>
          <ac:picMkLst>
            <pc:docMk/>
            <pc:sldMk cId="2739148554" sldId="258"/>
            <ac:picMk id="4" creationId="{AC2FB531-9225-6C59-3373-609CBE81C540}"/>
          </ac:picMkLst>
        </pc:picChg>
      </pc:sldChg>
      <pc:sldChg chg="addSp delSp modSp new">
        <pc:chgData name="saisonnier Tourisme Culture Patrimoine" userId="S::saisontcp@lesarcssurargens.fr::0ca65382-e596-453e-9522-818d66b87411" providerId="AD" clId="Web-{DC5D35FF-CF1C-551A-96E0-5B97D909AB95}" dt="2025-07-25T09:10:29.156" v="117" actId="1076"/>
        <pc:sldMkLst>
          <pc:docMk/>
          <pc:sldMk cId="877494848" sldId="259"/>
        </pc:sldMkLst>
        <pc:spChg chg="del">
          <ac:chgData name="saisonnier Tourisme Culture Patrimoine" userId="S::saisontcp@lesarcssurargens.fr::0ca65382-e596-453e-9522-818d66b87411" providerId="AD" clId="Web-{DC5D35FF-CF1C-551A-96E0-5B97D909AB95}" dt="2025-07-25T09:05:35.534" v="24"/>
          <ac:spMkLst>
            <pc:docMk/>
            <pc:sldMk cId="877494848" sldId="259"/>
            <ac:spMk id="2" creationId="{15C4E0B9-444F-B265-281E-330ADB5CBE25}"/>
          </ac:spMkLst>
        </pc:spChg>
        <pc:spChg chg="del">
          <ac:chgData name="saisonnier Tourisme Culture Patrimoine" userId="S::saisontcp@lesarcssurargens.fr::0ca65382-e596-453e-9522-818d66b87411" providerId="AD" clId="Web-{DC5D35FF-CF1C-551A-96E0-5B97D909AB95}" dt="2025-07-25T09:05:34.096" v="23"/>
          <ac:spMkLst>
            <pc:docMk/>
            <pc:sldMk cId="877494848" sldId="259"/>
            <ac:spMk id="3" creationId="{2FDA1550-5EB5-E75D-BCE4-211032199512}"/>
          </ac:spMkLst>
        </pc:spChg>
        <pc:spChg chg="add mod">
          <ac:chgData name="saisonnier Tourisme Culture Patrimoine" userId="S::saisontcp@lesarcssurargens.fr::0ca65382-e596-453e-9522-818d66b87411" providerId="AD" clId="Web-{DC5D35FF-CF1C-551A-96E0-5B97D909AB95}" dt="2025-07-25T09:10:26.656" v="116" actId="20577"/>
          <ac:spMkLst>
            <pc:docMk/>
            <pc:sldMk cId="877494848" sldId="259"/>
            <ac:spMk id="5" creationId="{E2F7AF27-2809-65B9-A9CF-2EBA92CF8FB5}"/>
          </ac:spMkLst>
        </pc:spChg>
        <pc:picChg chg="add mod">
          <ac:chgData name="saisonnier Tourisme Culture Patrimoine" userId="S::saisontcp@lesarcssurargens.fr::0ca65382-e596-453e-9522-818d66b87411" providerId="AD" clId="Web-{DC5D35FF-CF1C-551A-96E0-5B97D909AB95}" dt="2025-07-25T09:10:29.156" v="117" actId="1076"/>
          <ac:picMkLst>
            <pc:docMk/>
            <pc:sldMk cId="877494848" sldId="259"/>
            <ac:picMk id="4" creationId="{78DD688F-BF49-1FE2-C6E8-7D1D416A2BF0}"/>
          </ac:picMkLst>
        </pc:picChg>
      </pc:sldChg>
      <pc:sldMasterChg chg="modSp modSldLayout">
        <pc:chgData name="saisonnier Tourisme Culture Patrimoine" userId="S::saisontcp@lesarcssurargens.fr::0ca65382-e596-453e-9522-818d66b87411" providerId="AD" clId="Web-{DC5D35FF-CF1C-551A-96E0-5B97D909AB95}" dt="2025-07-25T09:03:48.707" v="0"/>
        <pc:sldMasterMkLst>
          <pc:docMk/>
          <pc:sldMasterMk cId="3071127875" sldId="2147483648"/>
        </pc:sldMasterMkLst>
        <pc:spChg chg="mod">
          <ac:chgData name="saisonnier Tourisme Culture Patrimoine" userId="S::saisontcp@lesarcssurargens.fr::0ca65382-e596-453e-9522-818d66b87411" providerId="AD" clId="Web-{DC5D35FF-CF1C-551A-96E0-5B97D909AB95}" dt="2025-07-25T09:03:48.707" v="0"/>
          <ac:spMkLst>
            <pc:docMk/>
            <pc:sldMasterMk cId="3071127875" sldId="2147483648"/>
            <ac:spMk id="2" creationId="{00000000-0000-0000-0000-000000000000}"/>
          </ac:spMkLst>
        </pc:spChg>
        <pc:spChg chg="mod">
          <ac:chgData name="saisonnier Tourisme Culture Patrimoine" userId="S::saisontcp@lesarcssurargens.fr::0ca65382-e596-453e-9522-818d66b87411" providerId="AD" clId="Web-{DC5D35FF-CF1C-551A-96E0-5B97D909AB95}" dt="2025-07-25T09:03:48.707" v="0"/>
          <ac:spMkLst>
            <pc:docMk/>
            <pc:sldMasterMk cId="3071127875" sldId="2147483648"/>
            <ac:spMk id="3" creationId="{00000000-0000-0000-0000-000000000000}"/>
          </ac:spMkLst>
        </pc:spChg>
        <pc:spChg chg="mod">
          <ac:chgData name="saisonnier Tourisme Culture Patrimoine" userId="S::saisontcp@lesarcssurargens.fr::0ca65382-e596-453e-9522-818d66b87411" providerId="AD" clId="Web-{DC5D35FF-CF1C-551A-96E0-5B97D909AB95}" dt="2025-07-25T09:03:48.707" v="0"/>
          <ac:spMkLst>
            <pc:docMk/>
            <pc:sldMasterMk cId="3071127875" sldId="2147483648"/>
            <ac:spMk id="4" creationId="{00000000-0000-0000-0000-000000000000}"/>
          </ac:spMkLst>
        </pc:spChg>
        <pc:spChg chg="mod">
          <ac:chgData name="saisonnier Tourisme Culture Patrimoine" userId="S::saisontcp@lesarcssurargens.fr::0ca65382-e596-453e-9522-818d66b87411" providerId="AD" clId="Web-{DC5D35FF-CF1C-551A-96E0-5B97D909AB95}" dt="2025-07-25T09:03:48.707" v="0"/>
          <ac:spMkLst>
            <pc:docMk/>
            <pc:sldMasterMk cId="3071127875" sldId="2147483648"/>
            <ac:spMk id="5" creationId="{00000000-0000-0000-0000-000000000000}"/>
          </ac:spMkLst>
        </pc:spChg>
        <pc:spChg chg="mod">
          <ac:chgData name="saisonnier Tourisme Culture Patrimoine" userId="S::saisontcp@lesarcssurargens.fr::0ca65382-e596-453e-9522-818d66b87411" providerId="AD" clId="Web-{DC5D35FF-CF1C-551A-96E0-5B97D909AB95}" dt="2025-07-25T09:03:48.707" v="0"/>
          <ac:spMkLst>
            <pc:docMk/>
            <pc:sldMasterMk cId="3071127875" sldId="2147483648"/>
            <ac:spMk id="6" creationId="{00000000-0000-0000-0000-000000000000}"/>
          </ac:spMkLst>
        </pc:spChg>
        <pc:sldLayoutChg chg="modSp">
          <pc:chgData name="saisonnier Tourisme Culture Patrimoine" userId="S::saisontcp@lesarcssurargens.fr::0ca65382-e596-453e-9522-818d66b87411" providerId="AD" clId="Web-{DC5D35FF-CF1C-551A-96E0-5B97D909AB95}" dt="2025-07-25T09:03:48.707" v="0"/>
          <pc:sldLayoutMkLst>
            <pc:docMk/>
            <pc:sldMasterMk cId="3071127875" sldId="2147483648"/>
            <pc:sldLayoutMk cId="3310491181" sldId="2147483649"/>
          </pc:sldLayoutMkLst>
          <pc:spChg chg="mod">
            <ac:chgData name="saisonnier Tourisme Culture Patrimoine" userId="S::saisontcp@lesarcssurargens.fr::0ca65382-e596-453e-9522-818d66b87411" providerId="AD" clId="Web-{DC5D35FF-CF1C-551A-96E0-5B97D909AB95}" dt="2025-07-25T09:03:48.707" v="0"/>
            <ac:spMkLst>
              <pc:docMk/>
              <pc:sldMasterMk cId="3071127875" sldId="2147483648"/>
              <pc:sldLayoutMk cId="3310491181" sldId="2147483649"/>
              <ac:spMk id="2" creationId="{00000000-0000-0000-0000-000000000000}"/>
            </ac:spMkLst>
          </pc:spChg>
          <pc:spChg chg="mod">
            <ac:chgData name="saisonnier Tourisme Culture Patrimoine" userId="S::saisontcp@lesarcssurargens.fr::0ca65382-e596-453e-9522-818d66b87411" providerId="AD" clId="Web-{DC5D35FF-CF1C-551A-96E0-5B97D909AB95}" dt="2025-07-25T09:03:48.707" v="0"/>
            <ac:spMkLst>
              <pc:docMk/>
              <pc:sldMasterMk cId="3071127875" sldId="2147483648"/>
              <pc:sldLayoutMk cId="3310491181" sldId="2147483649"/>
              <ac:spMk id="3" creationId="{00000000-0000-0000-0000-000000000000}"/>
            </ac:spMkLst>
          </pc:spChg>
        </pc:sldLayoutChg>
        <pc:sldLayoutChg chg="modSp">
          <pc:chgData name="saisonnier Tourisme Culture Patrimoine" userId="S::saisontcp@lesarcssurargens.fr::0ca65382-e596-453e-9522-818d66b87411" providerId="AD" clId="Web-{DC5D35FF-CF1C-551A-96E0-5B97D909AB95}" dt="2025-07-25T09:03:48.707" v="0"/>
          <pc:sldLayoutMkLst>
            <pc:docMk/>
            <pc:sldMasterMk cId="3071127875" sldId="2147483648"/>
            <pc:sldLayoutMk cId="3466923455" sldId="2147483651"/>
          </pc:sldLayoutMkLst>
          <pc:spChg chg="mod">
            <ac:chgData name="saisonnier Tourisme Culture Patrimoine" userId="S::saisontcp@lesarcssurargens.fr::0ca65382-e596-453e-9522-818d66b87411" providerId="AD" clId="Web-{DC5D35FF-CF1C-551A-96E0-5B97D909AB95}" dt="2025-07-25T09:03:48.707" v="0"/>
            <ac:spMkLst>
              <pc:docMk/>
              <pc:sldMasterMk cId="3071127875" sldId="2147483648"/>
              <pc:sldLayoutMk cId="3466923455" sldId="2147483651"/>
              <ac:spMk id="2" creationId="{00000000-0000-0000-0000-000000000000}"/>
            </ac:spMkLst>
          </pc:spChg>
          <pc:spChg chg="mod">
            <ac:chgData name="saisonnier Tourisme Culture Patrimoine" userId="S::saisontcp@lesarcssurargens.fr::0ca65382-e596-453e-9522-818d66b87411" providerId="AD" clId="Web-{DC5D35FF-CF1C-551A-96E0-5B97D909AB95}" dt="2025-07-25T09:03:48.707" v="0"/>
            <ac:spMkLst>
              <pc:docMk/>
              <pc:sldMasterMk cId="3071127875" sldId="2147483648"/>
              <pc:sldLayoutMk cId="3466923455" sldId="2147483651"/>
              <ac:spMk id="3" creationId="{00000000-0000-0000-0000-000000000000}"/>
            </ac:spMkLst>
          </pc:spChg>
        </pc:sldLayoutChg>
        <pc:sldLayoutChg chg="modSp">
          <pc:chgData name="saisonnier Tourisme Culture Patrimoine" userId="S::saisontcp@lesarcssurargens.fr::0ca65382-e596-453e-9522-818d66b87411" providerId="AD" clId="Web-{DC5D35FF-CF1C-551A-96E0-5B97D909AB95}" dt="2025-07-25T09:03:48.707" v="0"/>
          <pc:sldLayoutMkLst>
            <pc:docMk/>
            <pc:sldMasterMk cId="3071127875" sldId="2147483648"/>
            <pc:sldLayoutMk cId="3747632232" sldId="2147483652"/>
          </pc:sldLayoutMkLst>
          <pc:spChg chg="mod">
            <ac:chgData name="saisonnier Tourisme Culture Patrimoine" userId="S::saisontcp@lesarcssurargens.fr::0ca65382-e596-453e-9522-818d66b87411" providerId="AD" clId="Web-{DC5D35FF-CF1C-551A-96E0-5B97D909AB95}" dt="2025-07-25T09:03:48.707" v="0"/>
            <ac:spMkLst>
              <pc:docMk/>
              <pc:sldMasterMk cId="3071127875" sldId="2147483648"/>
              <pc:sldLayoutMk cId="3747632232" sldId="2147483652"/>
              <ac:spMk id="3" creationId="{00000000-0000-0000-0000-000000000000}"/>
            </ac:spMkLst>
          </pc:spChg>
          <pc:spChg chg="mod">
            <ac:chgData name="saisonnier Tourisme Culture Patrimoine" userId="S::saisontcp@lesarcssurargens.fr::0ca65382-e596-453e-9522-818d66b87411" providerId="AD" clId="Web-{DC5D35FF-CF1C-551A-96E0-5B97D909AB95}" dt="2025-07-25T09:03:48.707" v="0"/>
            <ac:spMkLst>
              <pc:docMk/>
              <pc:sldMasterMk cId="3071127875" sldId="2147483648"/>
              <pc:sldLayoutMk cId="3747632232" sldId="2147483652"/>
              <ac:spMk id="4" creationId="{00000000-0000-0000-0000-000000000000}"/>
            </ac:spMkLst>
          </pc:spChg>
        </pc:sldLayoutChg>
        <pc:sldLayoutChg chg="modSp">
          <pc:chgData name="saisonnier Tourisme Culture Patrimoine" userId="S::saisontcp@lesarcssurargens.fr::0ca65382-e596-453e-9522-818d66b87411" providerId="AD" clId="Web-{DC5D35FF-CF1C-551A-96E0-5B97D909AB95}" dt="2025-07-25T09:03:48.707" v="0"/>
          <pc:sldLayoutMkLst>
            <pc:docMk/>
            <pc:sldMasterMk cId="3071127875" sldId="2147483648"/>
            <pc:sldLayoutMk cId="2611866596" sldId="2147483653"/>
          </pc:sldLayoutMkLst>
          <pc:spChg chg="mod">
            <ac:chgData name="saisonnier Tourisme Culture Patrimoine" userId="S::saisontcp@lesarcssurargens.fr::0ca65382-e596-453e-9522-818d66b87411" providerId="AD" clId="Web-{DC5D35FF-CF1C-551A-96E0-5B97D909AB95}" dt="2025-07-25T09:03:48.707" v="0"/>
            <ac:spMkLst>
              <pc:docMk/>
              <pc:sldMasterMk cId="3071127875" sldId="2147483648"/>
              <pc:sldLayoutMk cId="2611866596" sldId="2147483653"/>
              <ac:spMk id="2" creationId="{00000000-0000-0000-0000-000000000000}"/>
            </ac:spMkLst>
          </pc:spChg>
          <pc:spChg chg="mod">
            <ac:chgData name="saisonnier Tourisme Culture Patrimoine" userId="S::saisontcp@lesarcssurargens.fr::0ca65382-e596-453e-9522-818d66b87411" providerId="AD" clId="Web-{DC5D35FF-CF1C-551A-96E0-5B97D909AB95}" dt="2025-07-25T09:03:48.707" v="0"/>
            <ac:spMkLst>
              <pc:docMk/>
              <pc:sldMasterMk cId="3071127875" sldId="2147483648"/>
              <pc:sldLayoutMk cId="2611866596" sldId="2147483653"/>
              <ac:spMk id="3" creationId="{00000000-0000-0000-0000-000000000000}"/>
            </ac:spMkLst>
          </pc:spChg>
          <pc:spChg chg="mod">
            <ac:chgData name="saisonnier Tourisme Culture Patrimoine" userId="S::saisontcp@lesarcssurargens.fr::0ca65382-e596-453e-9522-818d66b87411" providerId="AD" clId="Web-{DC5D35FF-CF1C-551A-96E0-5B97D909AB95}" dt="2025-07-25T09:03:48.707" v="0"/>
            <ac:spMkLst>
              <pc:docMk/>
              <pc:sldMasterMk cId="3071127875" sldId="2147483648"/>
              <pc:sldLayoutMk cId="2611866596" sldId="2147483653"/>
              <ac:spMk id="4" creationId="{00000000-0000-0000-0000-000000000000}"/>
            </ac:spMkLst>
          </pc:spChg>
          <pc:spChg chg="mod">
            <ac:chgData name="saisonnier Tourisme Culture Patrimoine" userId="S::saisontcp@lesarcssurargens.fr::0ca65382-e596-453e-9522-818d66b87411" providerId="AD" clId="Web-{DC5D35FF-CF1C-551A-96E0-5B97D909AB95}" dt="2025-07-25T09:03:48.707" v="0"/>
            <ac:spMkLst>
              <pc:docMk/>
              <pc:sldMasterMk cId="3071127875" sldId="2147483648"/>
              <pc:sldLayoutMk cId="2611866596" sldId="2147483653"/>
              <ac:spMk id="5" creationId="{00000000-0000-0000-0000-000000000000}"/>
            </ac:spMkLst>
          </pc:spChg>
          <pc:spChg chg="mod">
            <ac:chgData name="saisonnier Tourisme Culture Patrimoine" userId="S::saisontcp@lesarcssurargens.fr::0ca65382-e596-453e-9522-818d66b87411" providerId="AD" clId="Web-{DC5D35FF-CF1C-551A-96E0-5B97D909AB95}" dt="2025-07-25T09:03:48.707" v="0"/>
            <ac:spMkLst>
              <pc:docMk/>
              <pc:sldMasterMk cId="3071127875" sldId="2147483648"/>
              <pc:sldLayoutMk cId="2611866596" sldId="2147483653"/>
              <ac:spMk id="6" creationId="{00000000-0000-0000-0000-000000000000}"/>
            </ac:spMkLst>
          </pc:spChg>
        </pc:sldLayoutChg>
        <pc:sldLayoutChg chg="modSp">
          <pc:chgData name="saisonnier Tourisme Culture Patrimoine" userId="S::saisontcp@lesarcssurargens.fr::0ca65382-e596-453e-9522-818d66b87411" providerId="AD" clId="Web-{DC5D35FF-CF1C-551A-96E0-5B97D909AB95}" dt="2025-07-25T09:03:48.707" v="0"/>
          <pc:sldLayoutMkLst>
            <pc:docMk/>
            <pc:sldMasterMk cId="3071127875" sldId="2147483648"/>
            <pc:sldLayoutMk cId="2706407263" sldId="2147483656"/>
          </pc:sldLayoutMkLst>
          <pc:spChg chg="mod">
            <ac:chgData name="saisonnier Tourisme Culture Patrimoine" userId="S::saisontcp@lesarcssurargens.fr::0ca65382-e596-453e-9522-818d66b87411" providerId="AD" clId="Web-{DC5D35FF-CF1C-551A-96E0-5B97D909AB95}" dt="2025-07-25T09:03:48.707" v="0"/>
            <ac:spMkLst>
              <pc:docMk/>
              <pc:sldMasterMk cId="3071127875" sldId="2147483648"/>
              <pc:sldLayoutMk cId="2706407263" sldId="2147483656"/>
              <ac:spMk id="2" creationId="{00000000-0000-0000-0000-000000000000}"/>
            </ac:spMkLst>
          </pc:spChg>
          <pc:spChg chg="mod">
            <ac:chgData name="saisonnier Tourisme Culture Patrimoine" userId="S::saisontcp@lesarcssurargens.fr::0ca65382-e596-453e-9522-818d66b87411" providerId="AD" clId="Web-{DC5D35FF-CF1C-551A-96E0-5B97D909AB95}" dt="2025-07-25T09:03:48.707" v="0"/>
            <ac:spMkLst>
              <pc:docMk/>
              <pc:sldMasterMk cId="3071127875" sldId="2147483648"/>
              <pc:sldLayoutMk cId="2706407263" sldId="2147483656"/>
              <ac:spMk id="3" creationId="{00000000-0000-0000-0000-000000000000}"/>
            </ac:spMkLst>
          </pc:spChg>
          <pc:spChg chg="mod">
            <ac:chgData name="saisonnier Tourisme Culture Patrimoine" userId="S::saisontcp@lesarcssurargens.fr::0ca65382-e596-453e-9522-818d66b87411" providerId="AD" clId="Web-{DC5D35FF-CF1C-551A-96E0-5B97D909AB95}" dt="2025-07-25T09:03:48.707" v="0"/>
            <ac:spMkLst>
              <pc:docMk/>
              <pc:sldMasterMk cId="3071127875" sldId="2147483648"/>
              <pc:sldLayoutMk cId="2706407263" sldId="2147483656"/>
              <ac:spMk id="4" creationId="{00000000-0000-0000-0000-000000000000}"/>
            </ac:spMkLst>
          </pc:spChg>
        </pc:sldLayoutChg>
        <pc:sldLayoutChg chg="modSp">
          <pc:chgData name="saisonnier Tourisme Culture Patrimoine" userId="S::saisontcp@lesarcssurargens.fr::0ca65382-e596-453e-9522-818d66b87411" providerId="AD" clId="Web-{DC5D35FF-CF1C-551A-96E0-5B97D909AB95}" dt="2025-07-25T09:03:48.707" v="0"/>
          <pc:sldLayoutMkLst>
            <pc:docMk/>
            <pc:sldMasterMk cId="3071127875" sldId="2147483648"/>
            <pc:sldLayoutMk cId="1610903340" sldId="2147483657"/>
          </pc:sldLayoutMkLst>
          <pc:spChg chg="mod">
            <ac:chgData name="saisonnier Tourisme Culture Patrimoine" userId="S::saisontcp@lesarcssurargens.fr::0ca65382-e596-453e-9522-818d66b87411" providerId="AD" clId="Web-{DC5D35FF-CF1C-551A-96E0-5B97D909AB95}" dt="2025-07-25T09:03:48.707" v="0"/>
            <ac:spMkLst>
              <pc:docMk/>
              <pc:sldMasterMk cId="3071127875" sldId="2147483648"/>
              <pc:sldLayoutMk cId="1610903340" sldId="2147483657"/>
              <ac:spMk id="2" creationId="{00000000-0000-0000-0000-000000000000}"/>
            </ac:spMkLst>
          </pc:spChg>
          <pc:spChg chg="mod">
            <ac:chgData name="saisonnier Tourisme Culture Patrimoine" userId="S::saisontcp@lesarcssurargens.fr::0ca65382-e596-453e-9522-818d66b87411" providerId="AD" clId="Web-{DC5D35FF-CF1C-551A-96E0-5B97D909AB95}" dt="2025-07-25T09:03:48.707" v="0"/>
            <ac:spMkLst>
              <pc:docMk/>
              <pc:sldMasterMk cId="3071127875" sldId="2147483648"/>
              <pc:sldLayoutMk cId="1610903340" sldId="2147483657"/>
              <ac:spMk id="3" creationId="{00000000-0000-0000-0000-000000000000}"/>
            </ac:spMkLst>
          </pc:spChg>
          <pc:spChg chg="mod">
            <ac:chgData name="saisonnier Tourisme Culture Patrimoine" userId="S::saisontcp@lesarcssurargens.fr::0ca65382-e596-453e-9522-818d66b87411" providerId="AD" clId="Web-{DC5D35FF-CF1C-551A-96E0-5B97D909AB95}" dt="2025-07-25T09:03:48.707" v="0"/>
            <ac:spMkLst>
              <pc:docMk/>
              <pc:sldMasterMk cId="3071127875" sldId="2147483648"/>
              <pc:sldLayoutMk cId="1610903340" sldId="2147483657"/>
              <ac:spMk id="4" creationId="{00000000-0000-0000-0000-000000000000}"/>
            </ac:spMkLst>
          </pc:spChg>
        </pc:sldLayoutChg>
        <pc:sldLayoutChg chg="modSp">
          <pc:chgData name="saisonnier Tourisme Culture Patrimoine" userId="S::saisontcp@lesarcssurargens.fr::0ca65382-e596-453e-9522-818d66b87411" providerId="AD" clId="Web-{DC5D35FF-CF1C-551A-96E0-5B97D909AB95}" dt="2025-07-25T09:03:48.707" v="0"/>
          <pc:sldLayoutMkLst>
            <pc:docMk/>
            <pc:sldMasterMk cId="3071127875" sldId="2147483648"/>
            <pc:sldLayoutMk cId="1902177510" sldId="2147483659"/>
          </pc:sldLayoutMkLst>
          <pc:spChg chg="mod">
            <ac:chgData name="saisonnier Tourisme Culture Patrimoine" userId="S::saisontcp@lesarcssurargens.fr::0ca65382-e596-453e-9522-818d66b87411" providerId="AD" clId="Web-{DC5D35FF-CF1C-551A-96E0-5B97D909AB95}" dt="2025-07-25T09:03:48.707" v="0"/>
            <ac:spMkLst>
              <pc:docMk/>
              <pc:sldMasterMk cId="3071127875" sldId="2147483648"/>
              <pc:sldLayoutMk cId="1902177510" sldId="2147483659"/>
              <ac:spMk id="2" creationId="{00000000-0000-0000-0000-000000000000}"/>
            </ac:spMkLst>
          </pc:spChg>
          <pc:spChg chg="mod">
            <ac:chgData name="saisonnier Tourisme Culture Patrimoine" userId="S::saisontcp@lesarcssurargens.fr::0ca65382-e596-453e-9522-818d66b87411" providerId="AD" clId="Web-{DC5D35FF-CF1C-551A-96E0-5B97D909AB95}" dt="2025-07-25T09:03:48.707" v="0"/>
            <ac:spMkLst>
              <pc:docMk/>
              <pc:sldMasterMk cId="3071127875" sldId="2147483648"/>
              <pc:sldLayoutMk cId="1902177510" sldId="2147483659"/>
              <ac:spMk id="3" creationId="{00000000-0000-0000-0000-000000000000}"/>
            </ac:spMkLst>
          </pc:spChg>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57250" y="1995312"/>
            <a:ext cx="5143500" cy="4244622"/>
          </a:xfrm>
        </p:spPr>
        <p:txBody>
          <a:bodyPr anchor="b"/>
          <a:lstStyle>
            <a:lvl1pPr algn="ctr">
              <a:defRPr sz="3375"/>
            </a:lvl1pPr>
          </a:lstStyle>
          <a:p>
            <a:r>
              <a:rPr lang="fr-FR"/>
              <a:t>Modifiez le style du titre</a:t>
            </a:r>
          </a:p>
        </p:txBody>
      </p:sp>
      <p:sp>
        <p:nvSpPr>
          <p:cNvPr id="3" name="Sous-titre 2"/>
          <p:cNvSpPr>
            <a:spLocks noGrp="1"/>
          </p:cNvSpPr>
          <p:nvPr>
            <p:ph type="subTitle" idx="1"/>
          </p:nvPr>
        </p:nvSpPr>
        <p:spPr>
          <a:xfrm>
            <a:off x="857250" y="6403623"/>
            <a:ext cx="5143500" cy="2943577"/>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07756" y="649111"/>
            <a:ext cx="1478756" cy="10332156"/>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71487" y="649111"/>
            <a:ext cx="4350544" cy="10332156"/>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467916" y="3039535"/>
            <a:ext cx="5915025" cy="5071532"/>
          </a:xfrm>
        </p:spPr>
        <p:txBody>
          <a:bodyPr anchor="b"/>
          <a:lstStyle>
            <a:lvl1pPr>
              <a:defRPr sz="3375"/>
            </a:lvl1pPr>
          </a:lstStyle>
          <a:p>
            <a:r>
              <a:rPr lang="fr-FR"/>
              <a:t>Modifiez le style du titre</a:t>
            </a:r>
          </a:p>
        </p:txBody>
      </p:sp>
      <p:sp>
        <p:nvSpPr>
          <p:cNvPr id="3" name="Espace réservé du texte 2"/>
          <p:cNvSpPr>
            <a:spLocks noGrp="1"/>
          </p:cNvSpPr>
          <p:nvPr>
            <p:ph type="body" idx="1"/>
          </p:nvPr>
        </p:nvSpPr>
        <p:spPr>
          <a:xfrm>
            <a:off x="467916" y="8159046"/>
            <a:ext cx="5915025" cy="2666999"/>
          </a:xfrm>
        </p:spPr>
        <p:txBody>
          <a:bodyPr/>
          <a:lstStyle>
            <a:lvl1pPr marL="0" indent="0">
              <a:buNone/>
              <a:defRPr sz="1350">
                <a:solidFill>
                  <a:schemeClr val="tx1">
                    <a:tint val="82000"/>
                  </a:schemeClr>
                </a:solidFill>
              </a:defRPr>
            </a:lvl1pPr>
            <a:lvl2pPr marL="257175" indent="0">
              <a:buNone/>
              <a:defRPr sz="1125">
                <a:solidFill>
                  <a:schemeClr val="tx1">
                    <a:tint val="82000"/>
                  </a:schemeClr>
                </a:solidFill>
              </a:defRPr>
            </a:lvl2pPr>
            <a:lvl3pPr marL="514350" indent="0">
              <a:buNone/>
              <a:defRPr sz="1013">
                <a:solidFill>
                  <a:schemeClr val="tx1">
                    <a:tint val="82000"/>
                  </a:schemeClr>
                </a:solidFill>
              </a:defRPr>
            </a:lvl3pPr>
            <a:lvl4pPr marL="771525" indent="0">
              <a:buNone/>
              <a:defRPr sz="900">
                <a:solidFill>
                  <a:schemeClr val="tx1">
                    <a:tint val="82000"/>
                  </a:schemeClr>
                </a:solidFill>
              </a:defRPr>
            </a:lvl4pPr>
            <a:lvl5pPr marL="1028700" indent="0">
              <a:buNone/>
              <a:defRPr sz="900">
                <a:solidFill>
                  <a:schemeClr val="tx1">
                    <a:tint val="82000"/>
                  </a:schemeClr>
                </a:solidFill>
              </a:defRPr>
            </a:lvl5pPr>
            <a:lvl6pPr marL="1285875" indent="0">
              <a:buNone/>
              <a:defRPr sz="900">
                <a:solidFill>
                  <a:schemeClr val="tx1">
                    <a:tint val="82000"/>
                  </a:schemeClr>
                </a:solidFill>
              </a:defRPr>
            </a:lvl6pPr>
            <a:lvl7pPr marL="1543050" indent="0">
              <a:buNone/>
              <a:defRPr sz="900">
                <a:solidFill>
                  <a:schemeClr val="tx1">
                    <a:tint val="82000"/>
                  </a:schemeClr>
                </a:solidFill>
              </a:defRPr>
            </a:lvl7pPr>
            <a:lvl8pPr marL="1800225" indent="0">
              <a:buNone/>
              <a:defRPr sz="900">
                <a:solidFill>
                  <a:schemeClr val="tx1">
                    <a:tint val="82000"/>
                  </a:schemeClr>
                </a:solidFill>
              </a:defRPr>
            </a:lvl8pPr>
            <a:lvl9pPr marL="2057400" indent="0">
              <a:buNone/>
              <a:defRPr sz="900">
                <a:solidFill>
                  <a:schemeClr val="tx1">
                    <a:tint val="82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71488"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71863"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26/07/2025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72381" y="649112"/>
            <a:ext cx="5915025" cy="2356556"/>
          </a:xfrm>
        </p:spPr>
        <p:txBody>
          <a:bodyPr/>
          <a:lstStyle/>
          <a:p>
            <a:r>
              <a:rPr lang="fr-FR"/>
              <a:t>Modifiez le style du titre</a:t>
            </a:r>
          </a:p>
        </p:txBody>
      </p:sp>
      <p:sp>
        <p:nvSpPr>
          <p:cNvPr id="3" name="Espace réservé du texte 2"/>
          <p:cNvSpPr>
            <a:spLocks noGrp="1"/>
          </p:cNvSpPr>
          <p:nvPr>
            <p:ph type="body" idx="1"/>
          </p:nvPr>
        </p:nvSpPr>
        <p:spPr>
          <a:xfrm>
            <a:off x="472381" y="2988734"/>
            <a:ext cx="2901255"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4" name="Espace réservé du contenu 3"/>
          <p:cNvSpPr>
            <a:spLocks noGrp="1"/>
          </p:cNvSpPr>
          <p:nvPr>
            <p:ph sz="half" idx="2"/>
          </p:nvPr>
        </p:nvSpPr>
        <p:spPr>
          <a:xfrm>
            <a:off x="472381" y="4453467"/>
            <a:ext cx="2901255"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71863" y="2988734"/>
            <a:ext cx="2915543"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6" name="Espace réservé du contenu 5"/>
          <p:cNvSpPr>
            <a:spLocks noGrp="1"/>
          </p:cNvSpPr>
          <p:nvPr>
            <p:ph sz="quarter" idx="4"/>
          </p:nvPr>
        </p:nvSpPr>
        <p:spPr>
          <a:xfrm>
            <a:off x="3471863" y="4453467"/>
            <a:ext cx="2915543"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38941B0-F4D5-4460-BCAD-F7E2B41A8257}" type="datetimeFigureOut">
              <a:rPr lang="fr-FR" smtClean="0"/>
              <a:t>26/07/2025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38941B0-F4D5-4460-BCAD-F7E2B41A8257}" type="datetimeFigureOut">
              <a:rPr lang="fr-FR" smtClean="0"/>
              <a:t>26/07/2025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fr-FR" smtClean="0"/>
              <a:t>26/07/2025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du contenu 2"/>
          <p:cNvSpPr>
            <a:spLocks noGrp="1"/>
          </p:cNvSpPr>
          <p:nvPr>
            <p:ph idx="1"/>
          </p:nvPr>
        </p:nvSpPr>
        <p:spPr>
          <a:xfrm>
            <a:off x="2915543" y="1755423"/>
            <a:ext cx="3471863" cy="8664222"/>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26/07/2025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pour une image  2"/>
          <p:cNvSpPr>
            <a:spLocks noGrp="1"/>
          </p:cNvSpPr>
          <p:nvPr>
            <p:ph type="pic" idx="1"/>
          </p:nvPr>
        </p:nvSpPr>
        <p:spPr>
          <a:xfrm>
            <a:off x="2915543" y="1755423"/>
            <a:ext cx="3471863" cy="8664222"/>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fr-F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26/07/2025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71488" y="649112"/>
            <a:ext cx="5915025" cy="2356556"/>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71488" y="11300179"/>
            <a:ext cx="1543050" cy="649111"/>
          </a:xfrm>
          <a:prstGeom prst="rect">
            <a:avLst/>
          </a:prstGeom>
        </p:spPr>
        <p:txBody>
          <a:bodyPr vert="horz" lIns="91440" tIns="45720" rIns="91440" bIns="45720" rtlCol="0" anchor="ctr"/>
          <a:lstStyle>
            <a:lvl1pPr algn="l">
              <a:defRPr sz="675">
                <a:solidFill>
                  <a:schemeClr val="tx1">
                    <a:tint val="82000"/>
                  </a:schemeClr>
                </a:solidFill>
              </a:defRPr>
            </a:lvl1p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3"/>
          </p:nvPr>
        </p:nvSpPr>
        <p:spPr>
          <a:xfrm>
            <a:off x="2271713" y="11300179"/>
            <a:ext cx="2314575" cy="649111"/>
          </a:xfrm>
          <a:prstGeom prst="rect">
            <a:avLst/>
          </a:prstGeom>
        </p:spPr>
        <p:txBody>
          <a:bodyPr vert="horz" lIns="91440" tIns="45720" rIns="91440" bIns="45720" rtlCol="0" anchor="ctr"/>
          <a:lstStyle>
            <a:lvl1pPr algn="ctr">
              <a:defRPr sz="675">
                <a:solidFill>
                  <a:schemeClr val="tx1">
                    <a:tint val="82000"/>
                  </a:schemeClr>
                </a:solidFill>
              </a:defRPr>
            </a:lvl1pPr>
          </a:lstStyle>
          <a:p>
            <a:endParaRPr lang="fr-FR"/>
          </a:p>
        </p:txBody>
      </p:sp>
      <p:sp>
        <p:nvSpPr>
          <p:cNvPr id="6" name="Espace réservé du numéro de diapositive 5"/>
          <p:cNvSpPr>
            <a:spLocks noGrp="1"/>
          </p:cNvSpPr>
          <p:nvPr>
            <p:ph type="sldNum" sz="quarter" idx="4"/>
          </p:nvPr>
        </p:nvSpPr>
        <p:spPr>
          <a:xfrm>
            <a:off x="4843463" y="11300179"/>
            <a:ext cx="1543050" cy="649111"/>
          </a:xfrm>
          <a:prstGeom prst="rect">
            <a:avLst/>
          </a:prstGeom>
        </p:spPr>
        <p:txBody>
          <a:bodyPr vert="horz" lIns="91440" tIns="45720" rIns="91440" bIns="45720" rtlCol="0" anchor="ctr"/>
          <a:lstStyle>
            <a:lvl1pPr algn="r">
              <a:defRPr sz="675">
                <a:solidFill>
                  <a:schemeClr val="tx1">
                    <a:tint val="82000"/>
                  </a:schemeClr>
                </a:solidFill>
              </a:defRPr>
            </a:lvl1pPr>
          </a:lstStyle>
          <a:p>
            <a:fld id="{27C6CCC6-2BE5-4E42-96A4-D1E8E81A3D8E}" type="slidenum">
              <a:rPr lang="fr-FR" smtClean="0"/>
              <a:t>‹#›</a:t>
            </a:fld>
            <a:endParaRPr lang="fr-F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Une image contenant Graphique, capture d’écran, graphisme, Police&#10;&#10;Le contenu généré par l’IA peut être incorrect.">
            <a:extLst>
              <a:ext uri="{FF2B5EF4-FFF2-40B4-BE49-F238E27FC236}">
                <a16:creationId xmlns:a16="http://schemas.microsoft.com/office/drawing/2014/main" id="{CE878D8C-51A2-311E-D866-0DCE28E5CA24}"/>
              </a:ext>
            </a:extLst>
          </p:cNvPr>
          <p:cNvPicPr>
            <a:picLocks noChangeAspect="1"/>
          </p:cNvPicPr>
          <p:nvPr/>
        </p:nvPicPr>
        <p:blipFill>
          <a:blip r:embed="rId2"/>
          <a:stretch>
            <a:fillRect/>
          </a:stretch>
        </p:blipFill>
        <p:spPr>
          <a:xfrm>
            <a:off x="-7571" y="-5496"/>
            <a:ext cx="2457450" cy="714375"/>
          </a:xfrm>
          <a:prstGeom prst="rect">
            <a:avLst/>
          </a:prstGeom>
        </p:spPr>
      </p:pic>
      <p:sp>
        <p:nvSpPr>
          <p:cNvPr id="9" name="Titre 1">
            <a:extLst>
              <a:ext uri="{FF2B5EF4-FFF2-40B4-BE49-F238E27FC236}">
                <a16:creationId xmlns:a16="http://schemas.microsoft.com/office/drawing/2014/main" id="{9C9CF4B5-667E-5FAE-0A88-30F87F117825}"/>
              </a:ext>
            </a:extLst>
          </p:cNvPr>
          <p:cNvSpPr>
            <a:spLocks noGrp="1"/>
          </p:cNvSpPr>
          <p:nvPr/>
        </p:nvSpPr>
        <p:spPr>
          <a:xfrm>
            <a:off x="-9362" y="515438"/>
            <a:ext cx="6871694" cy="907227"/>
          </a:xfrm>
          <a:prstGeom prst="rect">
            <a:avLst/>
          </a:prstGeom>
          <a:solidFill>
            <a:srgbClr val="3366CC">
              <a:alpha val="50196"/>
            </a:srgbClr>
          </a:solidFill>
        </p:spPr>
        <p:txBody>
          <a:bodyPr vert="horz" lIns="91440" tIns="45720" rIns="91440" bIns="45720" rtlCol="0" anchor="b">
            <a:normAutofit/>
          </a:bodyPr>
          <a:lstStyle>
            <a:defPPr>
              <a:defRPr lang="fr-FR"/>
            </a:defPPr>
            <a:lvl1pPr marL="0" algn="ctr" defTabSz="755934" rtl="0" eaLnBrk="1" latinLnBrk="0" hangingPunct="1">
              <a:lnSpc>
                <a:spcPct val="90000"/>
              </a:lnSpc>
              <a:spcBef>
                <a:spcPct val="0"/>
              </a:spcBef>
              <a:buNone/>
              <a:defRPr sz="496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5400" dirty="0"/>
              <a:t>Usine</a:t>
            </a:r>
          </a:p>
        </p:txBody>
      </p:sp>
      <p:pic>
        <p:nvPicPr>
          <p:cNvPr id="10" name="Picture 9" descr="usine1.jpg">
            <a:extLst>
              <a:ext uri="{FF2B5EF4-FFF2-40B4-BE49-F238E27FC236}">
                <a16:creationId xmlns:a16="http://schemas.microsoft.com/office/drawing/2014/main" id="{C098A192-6856-60D8-FDCA-1DC4F7EFC6C3}"/>
              </a:ext>
            </a:extLst>
          </p:cNvPr>
          <p:cNvPicPr>
            <a:picLocks noChangeAspect="1"/>
          </p:cNvPicPr>
          <p:nvPr/>
        </p:nvPicPr>
        <p:blipFill>
          <a:blip r:embed="rId3"/>
          <a:stretch>
            <a:fillRect/>
          </a:stretch>
        </p:blipFill>
        <p:spPr>
          <a:xfrm>
            <a:off x="-2442" y="1619495"/>
            <a:ext cx="6862884" cy="4810857"/>
          </a:xfrm>
          <a:prstGeom prst="rect">
            <a:avLst/>
          </a:prstGeom>
        </p:spPr>
      </p:pic>
      <p:sp>
        <p:nvSpPr>
          <p:cNvPr id="11" name="TextBox 10">
            <a:extLst>
              <a:ext uri="{FF2B5EF4-FFF2-40B4-BE49-F238E27FC236}">
                <a16:creationId xmlns:a16="http://schemas.microsoft.com/office/drawing/2014/main" id="{187F06B7-06AA-30DF-3B51-2C500A535F2A}"/>
              </a:ext>
            </a:extLst>
          </p:cNvPr>
          <p:cNvSpPr txBox="1"/>
          <p:nvPr/>
        </p:nvSpPr>
        <p:spPr>
          <a:xfrm>
            <a:off x="-13677" y="6434015"/>
            <a:ext cx="6846276" cy="249324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400" b="1" dirty="0">
                <a:latin typeface="Calibri"/>
                <a:ea typeface="Calibri"/>
                <a:cs typeface="Segoe UI"/>
              </a:rPr>
              <a:t>En résumé,</a:t>
            </a:r>
            <a:endParaRPr lang="en-US" b="1" dirty="0"/>
          </a:p>
          <a:p>
            <a:pPr algn="just"/>
            <a:endParaRPr lang="fr-FR" sz="2400" b="1" dirty="0">
              <a:latin typeface="Calibri"/>
              <a:cs typeface="Segoe UI"/>
            </a:endParaRPr>
          </a:p>
          <a:p>
            <a:pPr algn="just"/>
            <a:r>
              <a:rPr lang="fr-FR" sz="2400" dirty="0">
                <a:latin typeface="Calibri"/>
                <a:cs typeface="Segoe UI"/>
              </a:rPr>
              <a:t>Le 24 février 1899 concession est donnée, par la ville des Arcs, à la Société Lyonnaise d’Applications Electriques (SLAE), et confirmé par arrêté préfectoral du 13 mars 1899, pour assurer la distribution. </a:t>
            </a:r>
            <a:r>
              <a:rPr lang="en-US" sz="2400" dirty="0">
                <a:latin typeface="Calibri"/>
                <a:ea typeface="Calibri"/>
                <a:cs typeface="Calibri"/>
              </a:rPr>
              <a:t> </a:t>
            </a:r>
            <a:endParaRPr lang="en-US" sz="2400" dirty="0"/>
          </a:p>
          <a:p>
            <a:pPr algn="just">
              <a:lnSpc>
                <a:spcPts val="1538"/>
              </a:lnSpc>
            </a:pPr>
            <a:endParaRPr lang="en-US" sz="1200">
              <a:latin typeface="Calibri"/>
              <a:ea typeface="Calibri"/>
              <a:cs typeface="Calibri"/>
            </a:endParaRPr>
          </a:p>
        </p:txBody>
      </p:sp>
      <p:sp>
        <p:nvSpPr>
          <p:cNvPr id="12" name="TextBox 11">
            <a:extLst>
              <a:ext uri="{FF2B5EF4-FFF2-40B4-BE49-F238E27FC236}">
                <a16:creationId xmlns:a16="http://schemas.microsoft.com/office/drawing/2014/main" id="{FACD6BBA-1317-E682-8338-173CD6A71C4A}"/>
              </a:ext>
            </a:extLst>
          </p:cNvPr>
          <p:cNvSpPr txBox="1"/>
          <p:nvPr/>
        </p:nvSpPr>
        <p:spPr>
          <a:xfrm>
            <a:off x="-13677" y="9228015"/>
            <a:ext cx="6846276" cy="28238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lnSpc>
                <a:spcPts val="1538"/>
              </a:lnSpc>
            </a:pPr>
            <a:r>
              <a:rPr lang="fr-FR" sz="2400" b="1" dirty="0">
                <a:latin typeface="Calibri"/>
                <a:ea typeface="Calibri"/>
                <a:cs typeface="Segoe UI"/>
              </a:rPr>
              <a:t>Pour en savoir plus,</a:t>
            </a:r>
          </a:p>
          <a:p>
            <a:pPr algn="just">
              <a:lnSpc>
                <a:spcPts val="1538"/>
              </a:lnSpc>
            </a:pPr>
            <a:endParaRPr lang="fr-FR" sz="2400" b="1" dirty="0">
              <a:latin typeface="Calibri"/>
              <a:cs typeface="Segoe UI"/>
            </a:endParaRPr>
          </a:p>
          <a:p>
            <a:pPr algn="just">
              <a:lnSpc>
                <a:spcPts val="1538"/>
              </a:lnSpc>
            </a:pPr>
            <a:endParaRPr lang="fr-FR" sz="2400" b="1" dirty="0">
              <a:latin typeface="Calibri"/>
              <a:cs typeface="Segoe UI"/>
            </a:endParaRPr>
          </a:p>
          <a:p>
            <a:pPr algn="just"/>
            <a:r>
              <a:rPr lang="fr-FR" sz="2000" dirty="0">
                <a:latin typeface="Calibri"/>
                <a:cs typeface="Segoe UI"/>
              </a:rPr>
              <a:t>Par délibération faite en 1893, le conseil municipal approuve le cahier des charges pour la fourniture de l’huile de pétrole pour l’éclairage de la ville. Dans les dépenses communales il est fait mention du salaire de l’allumeur des lampes</a:t>
            </a:r>
            <a:r>
              <a:rPr lang="fr-FR" sz="2000" dirty="0">
                <a:latin typeface="Calibri"/>
                <a:ea typeface="Calibri"/>
                <a:cs typeface="Segoe UI"/>
              </a:rPr>
              <a:t>.</a:t>
            </a:r>
            <a:endParaRPr lang="en-US" sz="2000" dirty="0">
              <a:latin typeface="Calibri"/>
              <a:ea typeface="Calibri"/>
              <a:cs typeface="Calibri"/>
            </a:endParaRPr>
          </a:p>
          <a:p>
            <a:pPr algn="just"/>
            <a:endParaRPr lang="en-US" sz="2000" dirty="0">
              <a:latin typeface="Calibri"/>
              <a:ea typeface="Calibri"/>
              <a:cs typeface="Calibri"/>
            </a:endParaRPr>
          </a:p>
          <a:p>
            <a:pPr algn="just"/>
            <a:r>
              <a:rPr lang="fr-FR" sz="2000" dirty="0">
                <a:latin typeface="Calibri"/>
                <a:cs typeface="Segoe UI"/>
              </a:rPr>
              <a:t>Le 27 mai 1894 monsieur Chalumeau de Cogolin fait une proposition pour l’éclairage public grâce à l’électricité. </a:t>
            </a:r>
            <a:endParaRPr lang="fr-FR" sz="2000" dirty="0">
              <a:latin typeface="Calibri"/>
              <a:ea typeface="Calibri"/>
              <a:cs typeface="Segoe UI"/>
            </a:endParaRPr>
          </a:p>
        </p:txBody>
      </p:sp>
    </p:spTree>
    <p:extLst>
      <p:ext uri="{BB962C8B-B14F-4D97-AF65-F5344CB8AC3E}">
        <p14:creationId xmlns:p14="http://schemas.microsoft.com/office/powerpoint/2010/main" val="3784089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sine2.jpg">
            <a:extLst>
              <a:ext uri="{FF2B5EF4-FFF2-40B4-BE49-F238E27FC236}">
                <a16:creationId xmlns:a16="http://schemas.microsoft.com/office/drawing/2014/main" id="{6545ED05-EECD-7228-ADB7-C93E5A4E1C3C}"/>
              </a:ext>
            </a:extLst>
          </p:cNvPr>
          <p:cNvPicPr>
            <a:picLocks noChangeAspect="1"/>
          </p:cNvPicPr>
          <p:nvPr/>
        </p:nvPicPr>
        <p:blipFill>
          <a:blip r:embed="rId2"/>
          <a:stretch>
            <a:fillRect/>
          </a:stretch>
        </p:blipFill>
        <p:spPr>
          <a:xfrm>
            <a:off x="-2442" y="7774477"/>
            <a:ext cx="6862884" cy="4419355"/>
          </a:xfrm>
          <a:prstGeom prst="rect">
            <a:avLst/>
          </a:prstGeom>
        </p:spPr>
      </p:pic>
      <p:sp>
        <p:nvSpPr>
          <p:cNvPr id="5" name="TextBox 4">
            <a:extLst>
              <a:ext uri="{FF2B5EF4-FFF2-40B4-BE49-F238E27FC236}">
                <a16:creationId xmlns:a16="http://schemas.microsoft.com/office/drawing/2014/main" id="{AF3A6B66-EB13-E2AA-4196-FF62D662C2F4}"/>
              </a:ext>
            </a:extLst>
          </p:cNvPr>
          <p:cNvSpPr txBox="1"/>
          <p:nvPr/>
        </p:nvSpPr>
        <p:spPr>
          <a:xfrm>
            <a:off x="5862" y="5862"/>
            <a:ext cx="6846276" cy="778674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000" dirty="0">
                <a:latin typeface="Calibri"/>
              </a:rPr>
              <a:t>Il précise : « </a:t>
            </a:r>
            <a:r>
              <a:rPr lang="fr-FR" sz="2000" i="1" dirty="0">
                <a:latin typeface="Calibri"/>
              </a:rPr>
              <a:t>le prix annuel d’une lampe à incandescence d’une puissance de 16 bougies brûlant toute la nuit serait de 40 à 50 francs. Si elle n’est allumée que jusqu’à 10h la dépense ne serait que de 30 à 40 francs. Comme la commune serait équipée de 80 lampes la dépense pour la commune serait de 3200 francs </a:t>
            </a:r>
            <a:r>
              <a:rPr lang="fr-FR" sz="2000" dirty="0">
                <a:latin typeface="Calibri"/>
              </a:rPr>
              <a:t>». Le conseil décide d’étudier la proposition et conclut ainsi : « </a:t>
            </a:r>
            <a:r>
              <a:rPr lang="fr-FR" sz="2000" i="1" dirty="0">
                <a:latin typeface="Calibri"/>
              </a:rPr>
              <a:t>d’ailleurs l’éclairage électrique serait un progrès indiscutable </a:t>
            </a:r>
            <a:r>
              <a:rPr lang="fr-FR" sz="2000" dirty="0">
                <a:latin typeface="Calibri"/>
              </a:rPr>
              <a:t>»</a:t>
            </a:r>
            <a:r>
              <a:rPr lang="en-US" sz="2000" dirty="0">
                <a:latin typeface="Calibri"/>
                <a:ea typeface="Calibri"/>
                <a:cs typeface="Calibri"/>
              </a:rPr>
              <a:t> </a:t>
            </a:r>
            <a:r>
              <a:rPr lang="fr-FR" sz="2000" dirty="0">
                <a:latin typeface="Calibri"/>
                <a:ea typeface="Calibri"/>
                <a:cs typeface="Calibri"/>
              </a:rPr>
              <a:t>Dans la délibération du 12 juin 1898, il est fait état de la proposition d’éclairage électrique par Monsieur Mathieu, dont l’usine est en construction au pont d’Argens. Le 25 juillet on étudie encore cette proposition.</a:t>
            </a:r>
            <a:endParaRPr lang="en-US" sz="2000" dirty="0">
              <a:latin typeface="Calibri"/>
              <a:ea typeface="Calibri"/>
              <a:cs typeface="Calibri"/>
            </a:endParaRPr>
          </a:p>
          <a:p>
            <a:pPr algn="just"/>
            <a:endParaRPr lang="en-US" sz="2000" dirty="0">
              <a:latin typeface="Calibri"/>
              <a:ea typeface="Calibri"/>
              <a:cs typeface="Calibri"/>
            </a:endParaRPr>
          </a:p>
          <a:p>
            <a:pPr algn="just"/>
            <a:r>
              <a:rPr lang="fr-FR" sz="2000" dirty="0">
                <a:latin typeface="Calibri"/>
                <a:ea typeface="Calibri"/>
                <a:cs typeface="Calibri"/>
              </a:rPr>
              <a:t>Il est amusant de noter que la même année parait dans le journal </a:t>
            </a:r>
            <a:r>
              <a:rPr lang="fr-FR" sz="2000" b="1" dirty="0">
                <a:latin typeface="Calibri"/>
                <a:ea typeface="Calibri"/>
                <a:cs typeface="Calibri"/>
              </a:rPr>
              <a:t>Le Petit Var</a:t>
            </a:r>
            <a:r>
              <a:rPr lang="fr-FR" sz="2000" dirty="0">
                <a:latin typeface="Calibri"/>
                <a:ea typeface="Calibri"/>
                <a:cs typeface="Calibri"/>
              </a:rPr>
              <a:t> en date du 27 novembre l’article suivant : </a:t>
            </a:r>
            <a:endParaRPr lang="en-US" sz="2000" dirty="0">
              <a:latin typeface="Calibri"/>
              <a:ea typeface="Calibri"/>
              <a:cs typeface="Calibri"/>
            </a:endParaRPr>
          </a:p>
          <a:p>
            <a:pPr algn="just"/>
            <a:r>
              <a:rPr lang="fr-FR" sz="2000" b="1" dirty="0">
                <a:latin typeface="Calibri"/>
                <a:ea typeface="Calibri"/>
                <a:cs typeface="Calibri"/>
              </a:rPr>
              <a:t>Seillans</a:t>
            </a:r>
            <a:r>
              <a:rPr lang="fr-FR" sz="2000" dirty="0">
                <a:latin typeface="Calibri"/>
                <a:ea typeface="Calibri"/>
                <a:cs typeface="Calibri"/>
              </a:rPr>
              <a:t> -  Des plaintes nombreuses nous parviennent au sujet du manque d’éclairage.</a:t>
            </a:r>
            <a:endParaRPr lang="en-US" sz="2000" dirty="0">
              <a:latin typeface="Calibri"/>
              <a:ea typeface="Calibri"/>
              <a:cs typeface="Calibri"/>
            </a:endParaRPr>
          </a:p>
          <a:p>
            <a:pPr algn="just"/>
            <a:r>
              <a:rPr lang="fr-FR" sz="2000" dirty="0">
                <a:latin typeface="Calibri"/>
                <a:ea typeface="Calibri"/>
                <a:cs typeface="Calibri"/>
              </a:rPr>
              <a:t>Les gens de la campagne ne rentrent des champs que lorsqu’il fait nuit et avec le temps qu’il fait, ils n’y voient goutte, les réverbères n’étant pas </a:t>
            </a:r>
            <a:r>
              <a:rPr lang="fr-FR" sz="2000" err="1">
                <a:latin typeface="Calibri"/>
                <a:ea typeface="Calibri"/>
                <a:cs typeface="Calibri"/>
              </a:rPr>
              <a:t>allumés.La</a:t>
            </a:r>
            <a:r>
              <a:rPr lang="fr-FR" sz="2000" dirty="0">
                <a:latin typeface="Calibri"/>
                <a:ea typeface="Calibri"/>
                <a:cs typeface="Calibri"/>
              </a:rPr>
              <a:t> municipalité ferait bien de donner des ordres pour qu’on les allume, si ce n’est en tout temps, au moins  l’hiver et tous les soirs, qu’il fasse ou non clair de lune.</a:t>
            </a:r>
          </a:p>
          <a:p>
            <a:pPr algn="just"/>
            <a:r>
              <a:rPr lang="fr-FR" sz="2000" dirty="0">
                <a:latin typeface="Calibri"/>
                <a:ea typeface="Calibri"/>
                <a:cs typeface="Calibri"/>
              </a:rPr>
              <a:t>La population verrait avec plaisir se réaliser cette amélioration.</a:t>
            </a:r>
          </a:p>
          <a:p>
            <a:pPr algn="just"/>
            <a:endParaRPr lang="fr-FR" sz="2000" dirty="0">
              <a:latin typeface="Calibri"/>
              <a:ea typeface="Calibri"/>
              <a:cs typeface="Calibri"/>
            </a:endParaRPr>
          </a:p>
          <a:p>
            <a:endParaRPr lang="en-US" sz="2000" dirty="0">
              <a:latin typeface="Calibri"/>
              <a:ea typeface="Calibri"/>
              <a:cs typeface="Calibri"/>
            </a:endParaRPr>
          </a:p>
        </p:txBody>
      </p:sp>
    </p:spTree>
    <p:extLst>
      <p:ext uri="{BB962C8B-B14F-4D97-AF65-F5344CB8AC3E}">
        <p14:creationId xmlns:p14="http://schemas.microsoft.com/office/powerpoint/2010/main" val="1062136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sine3.jpg">
            <a:extLst>
              <a:ext uri="{FF2B5EF4-FFF2-40B4-BE49-F238E27FC236}">
                <a16:creationId xmlns:a16="http://schemas.microsoft.com/office/drawing/2014/main" id="{AC2FB531-9225-6C59-3373-609CBE81C540}"/>
              </a:ext>
            </a:extLst>
          </p:cNvPr>
          <p:cNvPicPr>
            <a:picLocks noChangeAspect="1"/>
          </p:cNvPicPr>
          <p:nvPr/>
        </p:nvPicPr>
        <p:blipFill>
          <a:blip r:embed="rId2"/>
          <a:stretch>
            <a:fillRect/>
          </a:stretch>
        </p:blipFill>
        <p:spPr>
          <a:xfrm>
            <a:off x="-2442" y="-3663"/>
            <a:ext cx="6862884" cy="4696557"/>
          </a:xfrm>
          <a:prstGeom prst="rect">
            <a:avLst/>
          </a:prstGeom>
        </p:spPr>
      </p:pic>
      <p:sp>
        <p:nvSpPr>
          <p:cNvPr id="5" name="TextBox 4">
            <a:extLst>
              <a:ext uri="{FF2B5EF4-FFF2-40B4-BE49-F238E27FC236}">
                <a16:creationId xmlns:a16="http://schemas.microsoft.com/office/drawing/2014/main" id="{E8C76248-75C0-398A-3777-227FB054E87D}"/>
              </a:ext>
            </a:extLst>
          </p:cNvPr>
          <p:cNvSpPr txBox="1"/>
          <p:nvPr/>
        </p:nvSpPr>
        <p:spPr>
          <a:xfrm>
            <a:off x="5862" y="4870938"/>
            <a:ext cx="6846276" cy="71711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000" dirty="0">
                <a:latin typeface="Calibri"/>
                <a:cs typeface="Segoe UI"/>
              </a:rPr>
              <a:t>Les bâtiments furent vendus par EDF à un particulier qui les a ensuite revendus au Conseil départemental. Les bâtiments rasés vers 1995 ont laissé place à une aire de pique-nique.</a:t>
            </a:r>
            <a:r>
              <a:rPr lang="en-US" sz="2000" dirty="0">
                <a:latin typeface="Calibri"/>
                <a:ea typeface="Calibri"/>
                <a:cs typeface="Calibri"/>
              </a:rPr>
              <a:t> </a:t>
            </a:r>
            <a:endParaRPr lang="en-US"/>
          </a:p>
          <a:p>
            <a:pPr algn="just"/>
            <a:endParaRPr lang="en-US" sz="2000" dirty="0">
              <a:latin typeface="Calibri"/>
              <a:ea typeface="Calibri"/>
              <a:cs typeface="Calibri"/>
            </a:endParaRPr>
          </a:p>
          <a:p>
            <a:pPr algn="just"/>
            <a:r>
              <a:rPr lang="fr-FR" sz="2000" dirty="0">
                <a:latin typeface="Calibri"/>
                <a:cs typeface="Segoe UI"/>
              </a:rPr>
              <a:t>Les vestiges visibles de ce complexe industriel sont dans le lit de l’Argens,  la conduite en béton qui restituait l’eau au fleuve après son passage par les turbines et sur la berge des fragments d’isolateurs en porcelaine blanche ou marron. Plus rares sont ceux en verre vert. Sur place quelques rares éléments de construction ont été retrouvés : une tomette (sans marque), divers fragments de tuiles plates en terre cuite provenant des tuileries d’</a:t>
            </a:r>
            <a:r>
              <a:rPr lang="fr-FR" sz="2000" err="1">
                <a:latin typeface="Calibri"/>
                <a:cs typeface="Segoe UI"/>
              </a:rPr>
              <a:t>Airebelle</a:t>
            </a:r>
            <a:r>
              <a:rPr lang="fr-FR" sz="2000" dirty="0">
                <a:latin typeface="Calibri"/>
                <a:cs typeface="Segoe UI"/>
              </a:rPr>
              <a:t> de Puget sur Argens, Pierre </a:t>
            </a:r>
            <a:r>
              <a:rPr lang="fr-FR" sz="2000" err="1">
                <a:latin typeface="Calibri"/>
                <a:cs typeface="Segoe UI"/>
              </a:rPr>
              <a:t>Saccoman</a:t>
            </a:r>
            <a:r>
              <a:rPr lang="fr-FR" sz="2000" dirty="0">
                <a:latin typeface="Calibri"/>
                <a:cs typeface="Segoe UI"/>
              </a:rPr>
              <a:t> de Marseille, une brique réfractaire de 21x10,5x6,5cm estampillée A. </a:t>
            </a:r>
            <a:r>
              <a:rPr lang="fr-FR" sz="2000" err="1">
                <a:latin typeface="Calibri"/>
                <a:cs typeface="Segoe UI"/>
              </a:rPr>
              <a:t>Vallabrègue</a:t>
            </a:r>
            <a:r>
              <a:rPr lang="fr-FR" sz="2000" dirty="0">
                <a:latin typeface="Calibri"/>
                <a:cs typeface="Segoe UI"/>
              </a:rPr>
              <a:t> Bollène. Cette brique et d’énormes blocs de mâchefer proviennent du groupe vapeur qui tournait jusqu’à la démolition de la cheminée, présente sur la carte postale, en 1913.</a:t>
            </a:r>
            <a:r>
              <a:rPr lang="en-US" sz="2000" dirty="0">
                <a:latin typeface="Calibri"/>
                <a:ea typeface="Calibri"/>
                <a:cs typeface="Calibri"/>
              </a:rPr>
              <a:t> </a:t>
            </a:r>
            <a:r>
              <a:rPr lang="fr-FR" sz="2000" dirty="0">
                <a:latin typeface="Calibri"/>
                <a:ea typeface="Calibri"/>
                <a:cs typeface="Calibri"/>
              </a:rPr>
              <a:t>Quelques tessons d’assiettes en porcelaine, une demi-tasse à café en porcelaine de Gien, un autre fragment de tasse à café de Digoin, des fragments de verres à pied, une bouteille de sirop des établissements Bailly, un fragment de bouteille en verre portant l’inscription </a:t>
            </a:r>
            <a:r>
              <a:rPr lang="fr-FR" sz="2000" err="1">
                <a:latin typeface="Calibri"/>
                <a:ea typeface="Calibri"/>
                <a:cs typeface="Calibri"/>
              </a:rPr>
              <a:t>Callier</a:t>
            </a:r>
            <a:r>
              <a:rPr lang="fr-FR" sz="2000" dirty="0">
                <a:latin typeface="Calibri"/>
                <a:ea typeface="Calibri"/>
                <a:cs typeface="Calibri"/>
              </a:rPr>
              <a:t> </a:t>
            </a:r>
            <a:r>
              <a:rPr lang="fr-FR" sz="2000" err="1">
                <a:latin typeface="Calibri"/>
                <a:ea typeface="Calibri"/>
                <a:cs typeface="Calibri"/>
              </a:rPr>
              <a:t>Degoy</a:t>
            </a:r>
            <a:r>
              <a:rPr lang="fr-FR" sz="2000" dirty="0">
                <a:latin typeface="Calibri"/>
                <a:ea typeface="Calibri"/>
                <a:cs typeface="Calibri"/>
              </a:rPr>
              <a:t> Draguignan (cet établissement était fournisseur de boisson gazeuses et sirops) témoignent de la présence humaine sur ce lieu. </a:t>
            </a:r>
            <a:endParaRPr lang="en-US" sz="2000" dirty="0">
              <a:latin typeface="Calibri"/>
              <a:ea typeface="Calibri"/>
              <a:cs typeface="Calibri"/>
            </a:endParaRPr>
          </a:p>
        </p:txBody>
      </p:sp>
    </p:spTree>
    <p:extLst>
      <p:ext uri="{BB962C8B-B14F-4D97-AF65-F5344CB8AC3E}">
        <p14:creationId xmlns:p14="http://schemas.microsoft.com/office/powerpoint/2010/main" val="2739148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sine4.JPG">
            <a:extLst>
              <a:ext uri="{FF2B5EF4-FFF2-40B4-BE49-F238E27FC236}">
                <a16:creationId xmlns:a16="http://schemas.microsoft.com/office/drawing/2014/main" id="{78DD688F-BF49-1FE2-C6E8-7D1D416A2BF0}"/>
              </a:ext>
            </a:extLst>
          </p:cNvPr>
          <p:cNvPicPr>
            <a:picLocks noChangeAspect="1"/>
          </p:cNvPicPr>
          <p:nvPr/>
        </p:nvPicPr>
        <p:blipFill>
          <a:blip r:embed="rId2"/>
          <a:stretch>
            <a:fillRect/>
          </a:stretch>
        </p:blipFill>
        <p:spPr>
          <a:xfrm>
            <a:off x="-2442" y="1325685"/>
            <a:ext cx="6862884" cy="3776784"/>
          </a:xfrm>
          <a:prstGeom prst="rect">
            <a:avLst/>
          </a:prstGeom>
        </p:spPr>
      </p:pic>
      <p:sp>
        <p:nvSpPr>
          <p:cNvPr id="5" name="TextBox 4">
            <a:extLst>
              <a:ext uri="{FF2B5EF4-FFF2-40B4-BE49-F238E27FC236}">
                <a16:creationId xmlns:a16="http://schemas.microsoft.com/office/drawing/2014/main" id="{E2F7AF27-2809-65B9-A9CF-2EBA92CF8FB5}"/>
              </a:ext>
            </a:extLst>
          </p:cNvPr>
          <p:cNvSpPr txBox="1"/>
          <p:nvPr/>
        </p:nvSpPr>
        <p:spPr>
          <a:xfrm>
            <a:off x="5862" y="142631"/>
            <a:ext cx="6846276"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000" dirty="0">
                <a:latin typeface="Calibri"/>
              </a:rPr>
              <a:t>*Sources : recherches de Jeanne </a:t>
            </a:r>
            <a:r>
              <a:rPr lang="fr-FR" sz="2000" dirty="0" err="1">
                <a:latin typeface="Calibri"/>
              </a:rPr>
              <a:t>Boin</a:t>
            </a:r>
            <a:r>
              <a:rPr lang="fr-FR" sz="2000" dirty="0">
                <a:latin typeface="Calibri"/>
              </a:rPr>
              <a:t>, de Bernard Paillet, de Gilbert </a:t>
            </a:r>
            <a:r>
              <a:rPr lang="fr-FR" sz="2000" dirty="0" err="1">
                <a:latin typeface="Calibri"/>
              </a:rPr>
              <a:t>Gossa</a:t>
            </a:r>
            <a:r>
              <a:rPr lang="fr-FR" sz="2000" dirty="0">
                <a:latin typeface="Calibri"/>
              </a:rPr>
              <a:t> et de Franck Dugas + Archives départementales du Var 7S6 + Inventaire régional du ministère de la Culture</a:t>
            </a:r>
            <a:r>
              <a:rPr lang="fr-FR" sz="2000" dirty="0">
                <a:latin typeface="Calibri"/>
                <a:ea typeface="Calibri"/>
                <a:cs typeface="Calibri"/>
              </a:rPr>
              <a:t>.</a:t>
            </a:r>
            <a:endParaRPr lang="en-US" sz="2000" dirty="0">
              <a:latin typeface="Calibri"/>
              <a:ea typeface="Calibri"/>
              <a:cs typeface="Calibri"/>
            </a:endParaRPr>
          </a:p>
        </p:txBody>
      </p:sp>
    </p:spTree>
    <p:extLst>
      <p:ext uri="{BB962C8B-B14F-4D97-AF65-F5344CB8AC3E}">
        <p14:creationId xmlns:p14="http://schemas.microsoft.com/office/powerpoint/2010/main" val="87749484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CF7233F6F4F749B98EBCA55174F2BE" ma:contentTypeVersion="13" ma:contentTypeDescription="Create a new document." ma:contentTypeScope="" ma:versionID="0241d21bc49f817ab8e67d29f8f654ef">
  <xsd:schema xmlns:xsd="http://www.w3.org/2001/XMLSchema" xmlns:xs="http://www.w3.org/2001/XMLSchema" xmlns:p="http://schemas.microsoft.com/office/2006/metadata/properties" xmlns:ns2="f4c7469f-ea08-4a28-abbd-883824f19f6c" xmlns:ns3="43590ac0-9243-467b-ab7d-a880e2fba6e9" targetNamespace="http://schemas.microsoft.com/office/2006/metadata/properties" ma:root="true" ma:fieldsID="835ddc4750dae39e496f17abcc570d02" ns2:_="" ns3:_="">
    <xsd:import namespace="f4c7469f-ea08-4a28-abbd-883824f19f6c"/>
    <xsd:import namespace="43590ac0-9243-467b-ab7d-a880e2fba6e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c7469f-ea08-4a28-abbd-883824f19f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d3dca8c-85d8-48db-af3d-7e663b093ec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590ac0-9243-467b-ab7d-a880e2fba6e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9700ba1-d8af-4814-8fff-c6fe6aa8a9fb}" ma:internalName="TaxCatchAll" ma:showField="CatchAllData" ma:web="43590ac0-9243-467b-ab7d-a880e2fba6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4c7469f-ea08-4a28-abbd-883824f19f6c">
      <Terms xmlns="http://schemas.microsoft.com/office/infopath/2007/PartnerControls"/>
    </lcf76f155ced4ddcb4097134ff3c332f>
    <TaxCatchAll xmlns="43590ac0-9243-467b-ab7d-a880e2fba6e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01B145C-E545-4FDC-A3A2-6FFBBBCAF903}"/>
</file>

<file path=customXml/itemProps2.xml><?xml version="1.0" encoding="utf-8"?>
<ds:datastoreItem xmlns:ds="http://schemas.openxmlformats.org/officeDocument/2006/customXml" ds:itemID="{F4DBE483-410B-4BAA-9B50-B80D10DB94B4}">
  <ds:schemaRefs>
    <ds:schemaRef ds:uri="http://schemas.microsoft.com/office/2006/metadata/properties"/>
    <ds:schemaRef ds:uri="http://schemas.microsoft.com/office/infopath/2007/PartnerControls"/>
    <ds:schemaRef ds:uri="f4c7469f-ea08-4a28-abbd-883824f19f6c"/>
    <ds:schemaRef ds:uri="43590ac0-9243-467b-ab7d-a880e2fba6e9"/>
  </ds:schemaRefs>
</ds:datastoreItem>
</file>

<file path=customXml/itemProps3.xml><?xml version="1.0" encoding="utf-8"?>
<ds:datastoreItem xmlns:ds="http://schemas.openxmlformats.org/officeDocument/2006/customXml" ds:itemID="{57A8BC11-861F-4789-8E9A-5B1AAB9C10F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Widescreen</PresentationFormat>
  <Paragraphs>0</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Thème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51</cp:revision>
  <dcterms:created xsi:type="dcterms:W3CDTF">2025-07-25T09:03:32Z</dcterms:created>
  <dcterms:modified xsi:type="dcterms:W3CDTF">2025-07-26T08:00:12Z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0x010100FDCF7233F6F4F749B98EBCA55174F2BE</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ies>
</file>