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58" r:id="rId7"/>
    <p:sldId id="257" r:id="rId8"/>
    <p:sldId id="260" r:id="rId9"/>
    <p:sldId id="261" r:id="rId10"/>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605B5-0DB0-348E-0037-914D2020D5CD}" v="20" dt="2025-07-26T12:40:04.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33493D0A-D230-C5AF-3A65-90E4BC5DAD88}"/>
    <pc:docChg chg="addSld modSld">
      <pc:chgData name="saisonnier Tourisme Culture Patrimoine" userId="S::saisontcp@lesarcssurargens.fr::0ca65382-e596-453e-9522-818d66b87411" providerId="AD" clId="Web-{33493D0A-D230-C5AF-3A65-90E4BC5DAD88}" dt="2025-07-17T08:10:25.077" v="137" actId="20577"/>
      <pc:docMkLst>
        <pc:docMk/>
      </pc:docMkLst>
      <pc:sldChg chg="addSp delSp modSp">
        <pc:chgData name="saisonnier Tourisme Culture Patrimoine" userId="S::saisontcp@lesarcssurargens.fr::0ca65382-e596-453e-9522-818d66b87411" providerId="AD" clId="Web-{33493D0A-D230-C5AF-3A65-90E4BC5DAD88}" dt="2025-07-17T08:05:31.578" v="58" actId="1076"/>
        <pc:sldMkLst>
          <pc:docMk/>
          <pc:sldMk cId="3784089036" sldId="256"/>
        </pc:sldMkLst>
        <pc:spChg chg="add mod">
          <ac:chgData name="saisonnier Tourisme Culture Patrimoine" userId="S::saisontcp@lesarcssurargens.fr::0ca65382-e596-453e-9522-818d66b87411" providerId="AD" clId="Web-{33493D0A-D230-C5AF-3A65-90E4BC5DAD88}" dt="2025-07-17T08:05:29.140" v="57" actId="1076"/>
          <ac:spMkLst>
            <pc:docMk/>
            <pc:sldMk cId="3784089036" sldId="256"/>
            <ac:spMk id="2" creationId="{EA41274B-258D-5F9C-DDDF-435FF774B788}"/>
          </ac:spMkLst>
        </pc:spChg>
        <pc:spChg chg="add mod">
          <ac:chgData name="saisonnier Tourisme Culture Patrimoine" userId="S::saisontcp@lesarcssurargens.fr::0ca65382-e596-453e-9522-818d66b87411" providerId="AD" clId="Web-{33493D0A-D230-C5AF-3A65-90E4BC5DAD88}" dt="2025-07-17T08:05:25.656" v="56" actId="1076"/>
          <ac:spMkLst>
            <pc:docMk/>
            <pc:sldMk cId="3784089036" sldId="256"/>
            <ac:spMk id="3" creationId="{5ED73815-256E-5C05-FBF4-4763D5E03625}"/>
          </ac:spMkLst>
        </pc:spChg>
        <pc:picChg chg="mod">
          <ac:chgData name="saisonnier Tourisme Culture Patrimoine" userId="S::saisontcp@lesarcssurargens.fr::0ca65382-e596-453e-9522-818d66b87411" providerId="AD" clId="Web-{33493D0A-D230-C5AF-3A65-90E4BC5DAD88}" dt="2025-07-17T08:05:31.578" v="58" actId="1076"/>
          <ac:picMkLst>
            <pc:docMk/>
            <pc:sldMk cId="3784089036" sldId="256"/>
            <ac:picMk id="6" creationId="{CE0B38EA-9F67-F90A-1527-5434D2F28462}"/>
          </ac:picMkLst>
        </pc:picChg>
      </pc:sldChg>
      <pc:sldChg chg="addSp modSp">
        <pc:chgData name="saisonnier Tourisme Culture Patrimoine" userId="S::saisontcp@lesarcssurargens.fr::0ca65382-e596-453e-9522-818d66b87411" providerId="AD" clId="Web-{33493D0A-D230-C5AF-3A65-90E4BC5DAD88}" dt="2025-07-17T08:08:11.671" v="100" actId="14100"/>
        <pc:sldMkLst>
          <pc:docMk/>
          <pc:sldMk cId="2833013006" sldId="257"/>
        </pc:sldMkLst>
        <pc:spChg chg="add mod">
          <ac:chgData name="saisonnier Tourisme Culture Patrimoine" userId="S::saisontcp@lesarcssurargens.fr::0ca65382-e596-453e-9522-818d66b87411" providerId="AD" clId="Web-{33493D0A-D230-C5AF-3A65-90E4BC5DAD88}" dt="2025-07-17T08:08:06.859" v="98" actId="1076"/>
          <ac:spMkLst>
            <pc:docMk/>
            <pc:sldMk cId="2833013006" sldId="257"/>
            <ac:spMk id="2" creationId="{6436ACF3-4700-108F-0747-E70D8AF69DB5}"/>
          </ac:spMkLst>
        </pc:spChg>
        <pc:picChg chg="mod">
          <ac:chgData name="saisonnier Tourisme Culture Patrimoine" userId="S::saisontcp@lesarcssurargens.fr::0ca65382-e596-453e-9522-818d66b87411" providerId="AD" clId="Web-{33493D0A-D230-C5AF-3A65-90E4BC5DAD88}" dt="2025-07-17T08:08:11.671" v="100" actId="14100"/>
          <ac:picMkLst>
            <pc:docMk/>
            <pc:sldMk cId="2833013006" sldId="257"/>
            <ac:picMk id="4" creationId="{9CAFF423-AEBB-1248-4374-C3C4974BE714}"/>
          </ac:picMkLst>
        </pc:picChg>
      </pc:sldChg>
      <pc:sldChg chg="addSp modSp">
        <pc:chgData name="saisonnier Tourisme Culture Patrimoine" userId="S::saisontcp@lesarcssurargens.fr::0ca65382-e596-453e-9522-818d66b87411" providerId="AD" clId="Web-{33493D0A-D230-C5AF-3A65-90E4BC5DAD88}" dt="2025-07-17T08:06:52.999" v="82" actId="1076"/>
        <pc:sldMkLst>
          <pc:docMk/>
          <pc:sldMk cId="883484418" sldId="258"/>
        </pc:sldMkLst>
        <pc:spChg chg="add mod">
          <ac:chgData name="saisonnier Tourisme Culture Patrimoine" userId="S::saisontcp@lesarcssurargens.fr::0ca65382-e596-453e-9522-818d66b87411" providerId="AD" clId="Web-{33493D0A-D230-C5AF-3A65-90E4BC5DAD88}" dt="2025-07-17T08:06:52.999" v="82" actId="1076"/>
          <ac:spMkLst>
            <pc:docMk/>
            <pc:sldMk cId="883484418" sldId="258"/>
            <ac:spMk id="2" creationId="{810C67FD-90DF-53F4-3399-EE5117008F5C}"/>
          </ac:spMkLst>
        </pc:spChg>
        <pc:picChg chg="mod">
          <ac:chgData name="saisonnier Tourisme Culture Patrimoine" userId="S::saisontcp@lesarcssurargens.fr::0ca65382-e596-453e-9522-818d66b87411" providerId="AD" clId="Web-{33493D0A-D230-C5AF-3A65-90E4BC5DAD88}" dt="2025-07-17T08:06:50" v="81" actId="14100"/>
          <ac:picMkLst>
            <pc:docMk/>
            <pc:sldMk cId="883484418" sldId="258"/>
            <ac:picMk id="4" creationId="{F237369D-C24E-7EB2-6419-6FAF155CC0D2}"/>
          </ac:picMkLst>
        </pc:picChg>
      </pc:sldChg>
      <pc:sldChg chg="addSp delSp modSp new">
        <pc:chgData name="saisonnier Tourisme Culture Patrimoine" userId="S::saisontcp@lesarcssurargens.fr::0ca65382-e596-453e-9522-818d66b87411" providerId="AD" clId="Web-{33493D0A-D230-C5AF-3A65-90E4BC5DAD88}" dt="2025-07-17T08:06:07.437" v="70" actId="1076"/>
        <pc:sldMkLst>
          <pc:docMk/>
          <pc:sldMk cId="2725857275" sldId="259"/>
        </pc:sldMkLst>
        <pc:spChg chg="add mod">
          <ac:chgData name="saisonnier Tourisme Culture Patrimoine" userId="S::saisontcp@lesarcssurargens.fr::0ca65382-e596-453e-9522-818d66b87411" providerId="AD" clId="Web-{33493D0A-D230-C5AF-3A65-90E4BC5DAD88}" dt="2025-07-17T08:06:04.156" v="69" actId="1076"/>
          <ac:spMkLst>
            <pc:docMk/>
            <pc:sldMk cId="2725857275" sldId="259"/>
            <ac:spMk id="2" creationId="{8B3C29BC-25CF-4890-4C1F-EB3FB9F07236}"/>
          </ac:spMkLst>
        </pc:spChg>
        <pc:picChg chg="add mod">
          <ac:chgData name="saisonnier Tourisme Culture Patrimoine" userId="S::saisontcp@lesarcssurargens.fr::0ca65382-e596-453e-9522-818d66b87411" providerId="AD" clId="Web-{33493D0A-D230-C5AF-3A65-90E4BC5DAD88}" dt="2025-07-17T08:06:07.437" v="70" actId="1076"/>
          <ac:picMkLst>
            <pc:docMk/>
            <pc:sldMk cId="2725857275" sldId="259"/>
            <ac:picMk id="4" creationId="{ADD277B7-3132-4B7B-3DD5-11C4637318E9}"/>
          </ac:picMkLst>
        </pc:picChg>
      </pc:sldChg>
      <pc:sldChg chg="addSp delSp modSp new">
        <pc:chgData name="saisonnier Tourisme Culture Patrimoine" userId="S::saisontcp@lesarcssurargens.fr::0ca65382-e596-453e-9522-818d66b87411" providerId="AD" clId="Web-{33493D0A-D230-C5AF-3A65-90E4BC5DAD88}" dt="2025-07-17T08:09:56.327" v="126" actId="20577"/>
        <pc:sldMkLst>
          <pc:docMk/>
          <pc:sldMk cId="1724660695" sldId="260"/>
        </pc:sldMkLst>
        <pc:spChg chg="add mod">
          <ac:chgData name="saisonnier Tourisme Culture Patrimoine" userId="S::saisontcp@lesarcssurargens.fr::0ca65382-e596-453e-9522-818d66b87411" providerId="AD" clId="Web-{33493D0A-D230-C5AF-3A65-90E4BC5DAD88}" dt="2025-07-17T08:09:56.327" v="126" actId="20577"/>
          <ac:spMkLst>
            <pc:docMk/>
            <pc:sldMk cId="1724660695" sldId="260"/>
            <ac:spMk id="4" creationId="{198FEF46-872F-3755-7F18-F29F6416A819}"/>
          </ac:spMkLst>
        </pc:spChg>
      </pc:sldChg>
      <pc:sldChg chg="addSp delSp modSp new">
        <pc:chgData name="saisonnier Tourisme Culture Patrimoine" userId="S::saisontcp@lesarcssurargens.fr::0ca65382-e596-453e-9522-818d66b87411" providerId="AD" clId="Web-{33493D0A-D230-C5AF-3A65-90E4BC5DAD88}" dt="2025-07-17T08:10:25.077" v="137" actId="20577"/>
        <pc:sldMkLst>
          <pc:docMk/>
          <pc:sldMk cId="191614077" sldId="261"/>
        </pc:sldMkLst>
        <pc:spChg chg="add mod">
          <ac:chgData name="saisonnier Tourisme Culture Patrimoine" userId="S::saisontcp@lesarcssurargens.fr::0ca65382-e596-453e-9522-818d66b87411" providerId="AD" clId="Web-{33493D0A-D230-C5AF-3A65-90E4BC5DAD88}" dt="2025-07-17T08:10:25.077" v="137" actId="20577"/>
          <ac:spMkLst>
            <pc:docMk/>
            <pc:sldMk cId="191614077" sldId="261"/>
            <ac:spMk id="4" creationId="{4697C0D5-AE67-53A8-67F8-9859B1A87651}"/>
          </ac:spMkLst>
        </pc:spChg>
      </pc:sldChg>
    </pc:docChg>
  </pc:docChgLst>
  <pc:docChgLst>
    <pc:chgData name="COLLET Laurene" userId="S::lcollet@lesarcssurargens.fr::5bdb6239-758e-40dc-928f-b3da8a8c3bb7" providerId="AD" clId="Web-{CCC7DE62-32C8-E080-505E-4B18E021AC88}"/>
    <pc:docChg chg="mod addSld modSld modMainMaster setSldSz">
      <pc:chgData name="COLLET Laurene" userId="S::lcollet@lesarcssurargens.fr::5bdb6239-758e-40dc-928f-b3da8a8c3bb7" providerId="AD" clId="Web-{CCC7DE62-32C8-E080-505E-4B18E021AC88}" dt="2025-07-16T10:26:50.906" v="47" actId="14100"/>
      <pc:docMkLst>
        <pc:docMk/>
      </pc:docMkLst>
      <pc:sldChg chg="addSp delSp modSp">
        <pc:chgData name="COLLET Laurene" userId="S::lcollet@lesarcssurargens.fr::5bdb6239-758e-40dc-928f-b3da8a8c3bb7" providerId="AD" clId="Web-{CCC7DE62-32C8-E080-505E-4B18E021AC88}" dt="2025-07-16T10:26:37.750" v="41"/>
        <pc:sldMkLst>
          <pc:docMk/>
          <pc:sldMk cId="3784089036" sldId="256"/>
        </pc:sldMkLst>
        <pc:spChg chg="add mod">
          <ac:chgData name="COLLET Laurene" userId="S::lcollet@lesarcssurargens.fr::5bdb6239-758e-40dc-928f-b3da8a8c3bb7" providerId="AD" clId="Web-{CCC7DE62-32C8-E080-505E-4B18E021AC88}" dt="2025-07-16T10:25:37.702" v="23" actId="20577"/>
          <ac:spMkLst>
            <pc:docMk/>
            <pc:sldMk cId="3784089036" sldId="256"/>
            <ac:spMk id="5" creationId="{9C9CF4B5-667E-5FAE-0A88-30F87F117825}"/>
          </ac:spMkLst>
        </pc:spChg>
        <pc:picChg chg="add mod">
          <ac:chgData name="COLLET Laurene" userId="S::lcollet@lesarcssurargens.fr::5bdb6239-758e-40dc-928f-b3da8a8c3bb7" providerId="AD" clId="Web-{CCC7DE62-32C8-E080-505E-4B18E021AC88}" dt="2025-07-16T10:21:17.027" v="4" actId="1076"/>
          <ac:picMkLst>
            <pc:docMk/>
            <pc:sldMk cId="3784089036" sldId="256"/>
            <ac:picMk id="4" creationId="{7371D103-7059-A5F0-92E0-74D8EFC2B193}"/>
          </ac:picMkLst>
        </pc:picChg>
        <pc:picChg chg="add mod">
          <ac:chgData name="COLLET Laurene" userId="S::lcollet@lesarcssurargens.fr::5bdb6239-758e-40dc-928f-b3da8a8c3bb7" providerId="AD" clId="Web-{CCC7DE62-32C8-E080-505E-4B18E021AC88}" dt="2025-07-16T10:26:15.390" v="32" actId="14100"/>
          <ac:picMkLst>
            <pc:docMk/>
            <pc:sldMk cId="3784089036" sldId="256"/>
            <ac:picMk id="6" creationId="{CE0B38EA-9F67-F90A-1527-5434D2F28462}"/>
          </ac:picMkLst>
        </pc:picChg>
      </pc:sldChg>
      <pc:sldChg chg="addSp delSp modSp new">
        <pc:chgData name="COLLET Laurene" userId="S::lcollet@lesarcssurargens.fr::5bdb6239-758e-40dc-928f-b3da8a8c3bb7" providerId="AD" clId="Web-{CCC7DE62-32C8-E080-505E-4B18E021AC88}" dt="2025-07-16T10:26:31.891" v="40" actId="14100"/>
        <pc:sldMkLst>
          <pc:docMk/>
          <pc:sldMk cId="2833013006" sldId="257"/>
        </pc:sldMkLst>
        <pc:picChg chg="add mod">
          <ac:chgData name="COLLET Laurene" userId="S::lcollet@lesarcssurargens.fr::5bdb6239-758e-40dc-928f-b3da8a8c3bb7" providerId="AD" clId="Web-{CCC7DE62-32C8-E080-505E-4B18E021AC88}" dt="2025-07-16T10:26:31.891" v="40" actId="14100"/>
          <ac:picMkLst>
            <pc:docMk/>
            <pc:sldMk cId="2833013006" sldId="257"/>
            <ac:picMk id="4" creationId="{9CAFF423-AEBB-1248-4374-C3C4974BE714}"/>
          </ac:picMkLst>
        </pc:picChg>
      </pc:sldChg>
      <pc:sldChg chg="addSp delSp modSp new">
        <pc:chgData name="COLLET Laurene" userId="S::lcollet@lesarcssurargens.fr::5bdb6239-758e-40dc-928f-b3da8a8c3bb7" providerId="AD" clId="Web-{CCC7DE62-32C8-E080-505E-4B18E021AC88}" dt="2025-07-16T10:26:50.906" v="47" actId="14100"/>
        <pc:sldMkLst>
          <pc:docMk/>
          <pc:sldMk cId="883484418" sldId="258"/>
        </pc:sldMkLst>
        <pc:picChg chg="add mod">
          <ac:chgData name="COLLET Laurene" userId="S::lcollet@lesarcssurargens.fr::5bdb6239-758e-40dc-928f-b3da8a8c3bb7" providerId="AD" clId="Web-{CCC7DE62-32C8-E080-505E-4B18E021AC88}" dt="2025-07-16T10:26:50.906" v="47" actId="14100"/>
          <ac:picMkLst>
            <pc:docMk/>
            <pc:sldMk cId="883484418" sldId="258"/>
            <ac:picMk id="4" creationId="{F237369D-C24E-7EB2-6419-6FAF155CC0D2}"/>
          </ac:picMkLst>
        </pc:picChg>
      </pc:sldChg>
      <pc:sldMasterChg chg="modSp modSldLayout">
        <pc:chgData name="COLLET Laurene" userId="S::lcollet@lesarcssurargens.fr::5bdb6239-758e-40dc-928f-b3da8a8c3bb7" providerId="AD" clId="Web-{CCC7DE62-32C8-E080-505E-4B18E021AC88}" dt="2025-07-16T10:20:50.917" v="0"/>
        <pc:sldMasterMkLst>
          <pc:docMk/>
          <pc:sldMasterMk cId="3071127875" sldId="2147483648"/>
        </pc:sldMasterMkLst>
        <pc:spChg chg="mod">
          <ac:chgData name="COLLET Laurene" userId="S::lcollet@lesarcssurargens.fr::5bdb6239-758e-40dc-928f-b3da8a8c3bb7" providerId="AD" clId="Web-{CCC7DE62-32C8-E080-505E-4B18E021AC88}" dt="2025-07-16T10:20:50.917" v="0"/>
          <ac:spMkLst>
            <pc:docMk/>
            <pc:sldMasterMk cId="3071127875" sldId="2147483648"/>
            <ac:spMk id="2"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ac:spMk id="3"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ac:spMk id="4"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ac:spMk id="5"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ac:spMk id="6" creationId="{00000000-0000-0000-0000-000000000000}"/>
          </ac:spMkLst>
        </pc:spChg>
        <pc:sldLayoutChg chg="modSp">
          <pc:chgData name="COLLET Laurene" userId="S::lcollet@lesarcssurargens.fr::5bdb6239-758e-40dc-928f-b3da8a8c3bb7" providerId="AD" clId="Web-{CCC7DE62-32C8-E080-505E-4B18E021AC88}" dt="2025-07-16T10:20:50.917" v="0"/>
          <pc:sldLayoutMkLst>
            <pc:docMk/>
            <pc:sldMasterMk cId="3071127875" sldId="2147483648"/>
            <pc:sldLayoutMk cId="3310491181" sldId="2147483649"/>
          </pc:sldLayoutMkLst>
          <pc:spChg chg="mod">
            <ac:chgData name="COLLET Laurene" userId="S::lcollet@lesarcssurargens.fr::5bdb6239-758e-40dc-928f-b3da8a8c3bb7" providerId="AD" clId="Web-{CCC7DE62-32C8-E080-505E-4B18E021AC88}" dt="2025-07-16T10:20:50.917" v="0"/>
            <ac:spMkLst>
              <pc:docMk/>
              <pc:sldMasterMk cId="3071127875" sldId="2147483648"/>
              <pc:sldLayoutMk cId="3310491181" sldId="2147483649"/>
              <ac:spMk id="2"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pc:sldLayoutMk cId="3310491181" sldId="2147483649"/>
              <ac:spMk id="3" creationId="{00000000-0000-0000-0000-000000000000}"/>
            </ac:spMkLst>
          </pc:spChg>
        </pc:sldLayoutChg>
        <pc:sldLayoutChg chg="modSp">
          <pc:chgData name="COLLET Laurene" userId="S::lcollet@lesarcssurargens.fr::5bdb6239-758e-40dc-928f-b3da8a8c3bb7" providerId="AD" clId="Web-{CCC7DE62-32C8-E080-505E-4B18E021AC88}" dt="2025-07-16T10:20:50.917" v="0"/>
          <pc:sldLayoutMkLst>
            <pc:docMk/>
            <pc:sldMasterMk cId="3071127875" sldId="2147483648"/>
            <pc:sldLayoutMk cId="3466923455" sldId="2147483651"/>
          </pc:sldLayoutMkLst>
          <pc:spChg chg="mod">
            <ac:chgData name="COLLET Laurene" userId="S::lcollet@lesarcssurargens.fr::5bdb6239-758e-40dc-928f-b3da8a8c3bb7" providerId="AD" clId="Web-{CCC7DE62-32C8-E080-505E-4B18E021AC88}" dt="2025-07-16T10:20:50.917" v="0"/>
            <ac:spMkLst>
              <pc:docMk/>
              <pc:sldMasterMk cId="3071127875" sldId="2147483648"/>
              <pc:sldLayoutMk cId="3466923455" sldId="2147483651"/>
              <ac:spMk id="2"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pc:sldLayoutMk cId="3466923455" sldId="2147483651"/>
              <ac:spMk id="3" creationId="{00000000-0000-0000-0000-000000000000}"/>
            </ac:spMkLst>
          </pc:spChg>
        </pc:sldLayoutChg>
        <pc:sldLayoutChg chg="modSp">
          <pc:chgData name="COLLET Laurene" userId="S::lcollet@lesarcssurargens.fr::5bdb6239-758e-40dc-928f-b3da8a8c3bb7" providerId="AD" clId="Web-{CCC7DE62-32C8-E080-505E-4B18E021AC88}" dt="2025-07-16T10:20:50.917" v="0"/>
          <pc:sldLayoutMkLst>
            <pc:docMk/>
            <pc:sldMasterMk cId="3071127875" sldId="2147483648"/>
            <pc:sldLayoutMk cId="3747632232" sldId="2147483652"/>
          </pc:sldLayoutMkLst>
          <pc:spChg chg="mod">
            <ac:chgData name="COLLET Laurene" userId="S::lcollet@lesarcssurargens.fr::5bdb6239-758e-40dc-928f-b3da8a8c3bb7" providerId="AD" clId="Web-{CCC7DE62-32C8-E080-505E-4B18E021AC88}" dt="2025-07-16T10:20:50.917" v="0"/>
            <ac:spMkLst>
              <pc:docMk/>
              <pc:sldMasterMk cId="3071127875" sldId="2147483648"/>
              <pc:sldLayoutMk cId="3747632232" sldId="2147483652"/>
              <ac:spMk id="3"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pc:sldLayoutMk cId="3747632232" sldId="2147483652"/>
              <ac:spMk id="4" creationId="{00000000-0000-0000-0000-000000000000}"/>
            </ac:spMkLst>
          </pc:spChg>
        </pc:sldLayoutChg>
        <pc:sldLayoutChg chg="modSp">
          <pc:chgData name="COLLET Laurene" userId="S::lcollet@lesarcssurargens.fr::5bdb6239-758e-40dc-928f-b3da8a8c3bb7" providerId="AD" clId="Web-{CCC7DE62-32C8-E080-505E-4B18E021AC88}" dt="2025-07-16T10:20:50.917" v="0"/>
          <pc:sldLayoutMkLst>
            <pc:docMk/>
            <pc:sldMasterMk cId="3071127875" sldId="2147483648"/>
            <pc:sldLayoutMk cId="2611866596" sldId="2147483653"/>
          </pc:sldLayoutMkLst>
          <pc:spChg chg="mod">
            <ac:chgData name="COLLET Laurene" userId="S::lcollet@lesarcssurargens.fr::5bdb6239-758e-40dc-928f-b3da8a8c3bb7" providerId="AD" clId="Web-{CCC7DE62-32C8-E080-505E-4B18E021AC88}" dt="2025-07-16T10:20:50.917" v="0"/>
            <ac:spMkLst>
              <pc:docMk/>
              <pc:sldMasterMk cId="3071127875" sldId="2147483648"/>
              <pc:sldLayoutMk cId="2611866596" sldId="2147483653"/>
              <ac:spMk id="2"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pc:sldLayoutMk cId="2611866596" sldId="2147483653"/>
              <ac:spMk id="3"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pc:sldLayoutMk cId="2611866596" sldId="2147483653"/>
              <ac:spMk id="4"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pc:sldLayoutMk cId="2611866596" sldId="2147483653"/>
              <ac:spMk id="5"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pc:sldLayoutMk cId="2611866596" sldId="2147483653"/>
              <ac:spMk id="6" creationId="{00000000-0000-0000-0000-000000000000}"/>
            </ac:spMkLst>
          </pc:spChg>
        </pc:sldLayoutChg>
        <pc:sldLayoutChg chg="modSp">
          <pc:chgData name="COLLET Laurene" userId="S::lcollet@lesarcssurargens.fr::5bdb6239-758e-40dc-928f-b3da8a8c3bb7" providerId="AD" clId="Web-{CCC7DE62-32C8-E080-505E-4B18E021AC88}" dt="2025-07-16T10:20:50.917" v="0"/>
          <pc:sldLayoutMkLst>
            <pc:docMk/>
            <pc:sldMasterMk cId="3071127875" sldId="2147483648"/>
            <pc:sldLayoutMk cId="2706407263" sldId="2147483656"/>
          </pc:sldLayoutMkLst>
          <pc:spChg chg="mod">
            <ac:chgData name="COLLET Laurene" userId="S::lcollet@lesarcssurargens.fr::5bdb6239-758e-40dc-928f-b3da8a8c3bb7" providerId="AD" clId="Web-{CCC7DE62-32C8-E080-505E-4B18E021AC88}" dt="2025-07-16T10:20:50.917" v="0"/>
            <ac:spMkLst>
              <pc:docMk/>
              <pc:sldMasterMk cId="3071127875" sldId="2147483648"/>
              <pc:sldLayoutMk cId="2706407263" sldId="2147483656"/>
              <ac:spMk id="2"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pc:sldLayoutMk cId="2706407263" sldId="2147483656"/>
              <ac:spMk id="3"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pc:sldLayoutMk cId="2706407263" sldId="2147483656"/>
              <ac:spMk id="4" creationId="{00000000-0000-0000-0000-000000000000}"/>
            </ac:spMkLst>
          </pc:spChg>
        </pc:sldLayoutChg>
        <pc:sldLayoutChg chg="modSp">
          <pc:chgData name="COLLET Laurene" userId="S::lcollet@lesarcssurargens.fr::5bdb6239-758e-40dc-928f-b3da8a8c3bb7" providerId="AD" clId="Web-{CCC7DE62-32C8-E080-505E-4B18E021AC88}" dt="2025-07-16T10:20:50.917" v="0"/>
          <pc:sldLayoutMkLst>
            <pc:docMk/>
            <pc:sldMasterMk cId="3071127875" sldId="2147483648"/>
            <pc:sldLayoutMk cId="1610903340" sldId="2147483657"/>
          </pc:sldLayoutMkLst>
          <pc:spChg chg="mod">
            <ac:chgData name="COLLET Laurene" userId="S::lcollet@lesarcssurargens.fr::5bdb6239-758e-40dc-928f-b3da8a8c3bb7" providerId="AD" clId="Web-{CCC7DE62-32C8-E080-505E-4B18E021AC88}" dt="2025-07-16T10:20:50.917" v="0"/>
            <ac:spMkLst>
              <pc:docMk/>
              <pc:sldMasterMk cId="3071127875" sldId="2147483648"/>
              <pc:sldLayoutMk cId="1610903340" sldId="2147483657"/>
              <ac:spMk id="2"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pc:sldLayoutMk cId="1610903340" sldId="2147483657"/>
              <ac:spMk id="3"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pc:sldLayoutMk cId="1610903340" sldId="2147483657"/>
              <ac:spMk id="4" creationId="{00000000-0000-0000-0000-000000000000}"/>
            </ac:spMkLst>
          </pc:spChg>
        </pc:sldLayoutChg>
        <pc:sldLayoutChg chg="modSp">
          <pc:chgData name="COLLET Laurene" userId="S::lcollet@lesarcssurargens.fr::5bdb6239-758e-40dc-928f-b3da8a8c3bb7" providerId="AD" clId="Web-{CCC7DE62-32C8-E080-505E-4B18E021AC88}" dt="2025-07-16T10:20:50.917" v="0"/>
          <pc:sldLayoutMkLst>
            <pc:docMk/>
            <pc:sldMasterMk cId="3071127875" sldId="2147483648"/>
            <pc:sldLayoutMk cId="1902177510" sldId="2147483659"/>
          </pc:sldLayoutMkLst>
          <pc:spChg chg="mod">
            <ac:chgData name="COLLET Laurene" userId="S::lcollet@lesarcssurargens.fr::5bdb6239-758e-40dc-928f-b3da8a8c3bb7" providerId="AD" clId="Web-{CCC7DE62-32C8-E080-505E-4B18E021AC88}" dt="2025-07-16T10:20:50.917" v="0"/>
            <ac:spMkLst>
              <pc:docMk/>
              <pc:sldMasterMk cId="3071127875" sldId="2147483648"/>
              <pc:sldLayoutMk cId="1902177510" sldId="2147483659"/>
              <ac:spMk id="2" creationId="{00000000-0000-0000-0000-000000000000}"/>
            </ac:spMkLst>
          </pc:spChg>
          <pc:spChg chg="mod">
            <ac:chgData name="COLLET Laurene" userId="S::lcollet@lesarcssurargens.fr::5bdb6239-758e-40dc-928f-b3da8a8c3bb7" providerId="AD" clId="Web-{CCC7DE62-32C8-E080-505E-4B18E021AC88}" dt="2025-07-16T10:20:50.917"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9BBD9504-B2DE-BD8E-941D-AC5564E28B5A}"/>
    <pc:docChg chg="modSld">
      <pc:chgData name="saisonnier Tourisme Culture Patrimoine" userId="S::saisontcp@lesarcssurargens.fr::0ca65382-e596-453e-9522-818d66b87411" providerId="AD" clId="Web-{9BBD9504-B2DE-BD8E-941D-AC5564E28B5A}" dt="2025-07-17T13:25:04.799" v="13" actId="20577"/>
      <pc:docMkLst>
        <pc:docMk/>
      </pc:docMkLst>
      <pc:sldChg chg="modSp">
        <pc:chgData name="saisonnier Tourisme Culture Patrimoine" userId="S::saisontcp@lesarcssurargens.fr::0ca65382-e596-453e-9522-818d66b87411" providerId="AD" clId="Web-{9BBD9504-B2DE-BD8E-941D-AC5564E28B5A}" dt="2025-07-17T13:23:56.502" v="7" actId="20577"/>
        <pc:sldMkLst>
          <pc:docMk/>
          <pc:sldMk cId="3784089036" sldId="256"/>
        </pc:sldMkLst>
        <pc:spChg chg="mod">
          <ac:chgData name="saisonnier Tourisme Culture Patrimoine" userId="S::saisontcp@lesarcssurargens.fr::0ca65382-e596-453e-9522-818d66b87411" providerId="AD" clId="Web-{9BBD9504-B2DE-BD8E-941D-AC5564E28B5A}" dt="2025-07-17T13:23:56.502" v="7" actId="20577"/>
          <ac:spMkLst>
            <pc:docMk/>
            <pc:sldMk cId="3784089036" sldId="256"/>
            <ac:spMk id="2" creationId="{EA41274B-258D-5F9C-DDDF-435FF774B788}"/>
          </ac:spMkLst>
        </pc:spChg>
        <pc:spChg chg="mod">
          <ac:chgData name="saisonnier Tourisme Culture Patrimoine" userId="S::saisontcp@lesarcssurargens.fr::0ca65382-e596-453e-9522-818d66b87411" providerId="AD" clId="Web-{9BBD9504-B2DE-BD8E-941D-AC5564E28B5A}" dt="2025-07-17T13:23:50.346" v="3" actId="20577"/>
          <ac:spMkLst>
            <pc:docMk/>
            <pc:sldMk cId="3784089036" sldId="256"/>
            <ac:spMk id="3" creationId="{5ED73815-256E-5C05-FBF4-4763D5E03625}"/>
          </ac:spMkLst>
        </pc:spChg>
      </pc:sldChg>
      <pc:sldChg chg="modSp">
        <pc:chgData name="saisonnier Tourisme Culture Patrimoine" userId="S::saisontcp@lesarcssurargens.fr::0ca65382-e596-453e-9522-818d66b87411" providerId="AD" clId="Web-{9BBD9504-B2DE-BD8E-941D-AC5564E28B5A}" dt="2025-07-17T13:24:10.189" v="9" actId="1076"/>
        <pc:sldMkLst>
          <pc:docMk/>
          <pc:sldMk cId="2833013006" sldId="257"/>
        </pc:sldMkLst>
        <pc:spChg chg="mod">
          <ac:chgData name="saisonnier Tourisme Culture Patrimoine" userId="S::saisontcp@lesarcssurargens.fr::0ca65382-e596-453e-9522-818d66b87411" providerId="AD" clId="Web-{9BBD9504-B2DE-BD8E-941D-AC5564E28B5A}" dt="2025-07-17T13:24:10.189" v="9" actId="1076"/>
          <ac:spMkLst>
            <pc:docMk/>
            <pc:sldMk cId="2833013006" sldId="257"/>
            <ac:spMk id="2" creationId="{6436ACF3-4700-108F-0747-E70D8AF69DB5}"/>
          </ac:spMkLst>
        </pc:spChg>
      </pc:sldChg>
      <pc:sldChg chg="modSp">
        <pc:chgData name="saisonnier Tourisme Culture Patrimoine" userId="S::saisontcp@lesarcssurargens.fr::0ca65382-e596-453e-9522-818d66b87411" providerId="AD" clId="Web-{9BBD9504-B2DE-BD8E-941D-AC5564E28B5A}" dt="2025-07-17T13:24:01.846" v="8" actId="1076"/>
        <pc:sldMkLst>
          <pc:docMk/>
          <pc:sldMk cId="2725857275" sldId="259"/>
        </pc:sldMkLst>
        <pc:spChg chg="mod">
          <ac:chgData name="saisonnier Tourisme Culture Patrimoine" userId="S::saisontcp@lesarcssurargens.fr::0ca65382-e596-453e-9522-818d66b87411" providerId="AD" clId="Web-{9BBD9504-B2DE-BD8E-941D-AC5564E28B5A}" dt="2025-07-17T13:24:01.846" v="8" actId="1076"/>
          <ac:spMkLst>
            <pc:docMk/>
            <pc:sldMk cId="2725857275" sldId="259"/>
            <ac:spMk id="2" creationId="{8B3C29BC-25CF-4890-4C1F-EB3FB9F07236}"/>
          </ac:spMkLst>
        </pc:spChg>
      </pc:sldChg>
      <pc:sldChg chg="modSp">
        <pc:chgData name="saisonnier Tourisme Culture Patrimoine" userId="S::saisontcp@lesarcssurargens.fr::0ca65382-e596-453e-9522-818d66b87411" providerId="AD" clId="Web-{9BBD9504-B2DE-BD8E-941D-AC5564E28B5A}" dt="2025-07-17T13:25:04.799" v="13" actId="20577"/>
        <pc:sldMkLst>
          <pc:docMk/>
          <pc:sldMk cId="191614077" sldId="261"/>
        </pc:sldMkLst>
        <pc:spChg chg="mod">
          <ac:chgData name="saisonnier Tourisme Culture Patrimoine" userId="S::saisontcp@lesarcssurargens.fr::0ca65382-e596-453e-9522-818d66b87411" providerId="AD" clId="Web-{9BBD9504-B2DE-BD8E-941D-AC5564E28B5A}" dt="2025-07-17T13:25:04.799" v="13" actId="20577"/>
          <ac:spMkLst>
            <pc:docMk/>
            <pc:sldMk cId="191614077" sldId="261"/>
            <ac:spMk id="4" creationId="{4697C0D5-AE67-53A8-67F8-9859B1A87651}"/>
          </ac:spMkLst>
        </pc:spChg>
      </pc:sldChg>
    </pc:docChg>
  </pc:docChgLst>
  <pc:docChgLst>
    <pc:chgData name="saisonnier Tourisme Culture Patrimoine" userId="S::saisontcp@lesarcssurargens.fr::0ca65382-e596-453e-9522-818d66b87411" providerId="AD" clId="Web-{1C4605B5-0DB0-348E-0037-914D2020D5CD}"/>
    <pc:docChg chg="modSld">
      <pc:chgData name="saisonnier Tourisme Culture Patrimoine" userId="S::saisontcp@lesarcssurargens.fr::0ca65382-e596-453e-9522-818d66b87411" providerId="AD" clId="Web-{1C4605B5-0DB0-348E-0037-914D2020D5CD}" dt="2025-07-26T12:40:04.588" v="12" actId="20577"/>
      <pc:docMkLst>
        <pc:docMk/>
      </pc:docMkLst>
      <pc:sldChg chg="modSp">
        <pc:chgData name="saisonnier Tourisme Culture Patrimoine" userId="S::saisontcp@lesarcssurargens.fr::0ca65382-e596-453e-9522-818d66b87411" providerId="AD" clId="Web-{1C4605B5-0DB0-348E-0037-914D2020D5CD}" dt="2025-07-26T12:39:37.588" v="4" actId="1076"/>
        <pc:sldMkLst>
          <pc:docMk/>
          <pc:sldMk cId="3784089036" sldId="256"/>
        </pc:sldMkLst>
        <pc:spChg chg="mod">
          <ac:chgData name="saisonnier Tourisme Culture Patrimoine" userId="S::saisontcp@lesarcssurargens.fr::0ca65382-e596-453e-9522-818d66b87411" providerId="AD" clId="Web-{1C4605B5-0DB0-348E-0037-914D2020D5CD}" dt="2025-07-26T12:39:31.823" v="1" actId="1076"/>
          <ac:spMkLst>
            <pc:docMk/>
            <pc:sldMk cId="3784089036" sldId="256"/>
            <ac:spMk id="2" creationId="{EA41274B-258D-5F9C-DDDF-435FF774B788}"/>
          </ac:spMkLst>
        </pc:spChg>
        <pc:spChg chg="mod">
          <ac:chgData name="saisonnier Tourisme Culture Patrimoine" userId="S::saisontcp@lesarcssurargens.fr::0ca65382-e596-453e-9522-818d66b87411" providerId="AD" clId="Web-{1C4605B5-0DB0-348E-0037-914D2020D5CD}" dt="2025-07-26T12:39:29.995" v="0" actId="1076"/>
          <ac:spMkLst>
            <pc:docMk/>
            <pc:sldMk cId="3784089036" sldId="256"/>
            <ac:spMk id="3" creationId="{5ED73815-256E-5C05-FBF4-4763D5E03625}"/>
          </ac:spMkLst>
        </pc:spChg>
        <pc:spChg chg="mod">
          <ac:chgData name="saisonnier Tourisme Culture Patrimoine" userId="S::saisontcp@lesarcssurargens.fr::0ca65382-e596-453e-9522-818d66b87411" providerId="AD" clId="Web-{1C4605B5-0DB0-348E-0037-914D2020D5CD}" dt="2025-07-26T12:39:37.588" v="4" actId="1076"/>
          <ac:spMkLst>
            <pc:docMk/>
            <pc:sldMk cId="3784089036" sldId="256"/>
            <ac:spMk id="5" creationId="{9C9CF4B5-667E-5FAE-0A88-30F87F117825}"/>
          </ac:spMkLst>
        </pc:spChg>
        <pc:picChg chg="mod">
          <ac:chgData name="saisonnier Tourisme Culture Patrimoine" userId="S::saisontcp@lesarcssurargens.fr::0ca65382-e596-453e-9522-818d66b87411" providerId="AD" clId="Web-{1C4605B5-0DB0-348E-0037-914D2020D5CD}" dt="2025-07-26T12:39:34.948" v="3" actId="1076"/>
          <ac:picMkLst>
            <pc:docMk/>
            <pc:sldMk cId="3784089036" sldId="256"/>
            <ac:picMk id="6" creationId="{CE0B38EA-9F67-F90A-1527-5434D2F28462}"/>
          </ac:picMkLst>
        </pc:picChg>
      </pc:sldChg>
      <pc:sldChg chg="modSp">
        <pc:chgData name="saisonnier Tourisme Culture Patrimoine" userId="S::saisontcp@lesarcssurargens.fr::0ca65382-e596-453e-9522-818d66b87411" providerId="AD" clId="Web-{1C4605B5-0DB0-348E-0037-914D2020D5CD}" dt="2025-07-26T12:40:04.588" v="12" actId="20577"/>
        <pc:sldMkLst>
          <pc:docMk/>
          <pc:sldMk cId="2833013006" sldId="257"/>
        </pc:sldMkLst>
        <pc:spChg chg="mod">
          <ac:chgData name="saisonnier Tourisme Culture Patrimoine" userId="S::saisontcp@lesarcssurargens.fr::0ca65382-e596-453e-9522-818d66b87411" providerId="AD" clId="Web-{1C4605B5-0DB0-348E-0037-914D2020D5CD}" dt="2025-07-26T12:40:04.588" v="12" actId="20577"/>
          <ac:spMkLst>
            <pc:docMk/>
            <pc:sldMk cId="2833013006" sldId="257"/>
            <ac:spMk id="2" creationId="{6436ACF3-4700-108F-0747-E70D8AF69DB5}"/>
          </ac:spMkLst>
        </pc:spChg>
      </pc:sldChg>
      <pc:sldChg chg="modSp">
        <pc:chgData name="saisonnier Tourisme Culture Patrimoine" userId="S::saisontcp@lesarcssurargens.fr::0ca65382-e596-453e-9522-818d66b87411" providerId="AD" clId="Web-{1C4605B5-0DB0-348E-0037-914D2020D5CD}" dt="2025-07-26T12:39:56.057" v="9" actId="20577"/>
        <pc:sldMkLst>
          <pc:docMk/>
          <pc:sldMk cId="2725857275" sldId="259"/>
        </pc:sldMkLst>
        <pc:spChg chg="mod">
          <ac:chgData name="saisonnier Tourisme Culture Patrimoine" userId="S::saisontcp@lesarcssurargens.fr::0ca65382-e596-453e-9522-818d66b87411" providerId="AD" clId="Web-{1C4605B5-0DB0-348E-0037-914D2020D5CD}" dt="2025-07-26T12:39:56.057" v="9" actId="20577"/>
          <ac:spMkLst>
            <pc:docMk/>
            <pc:sldMk cId="2725857275" sldId="259"/>
            <ac:spMk id="2" creationId="{8B3C29BC-25CF-4890-4C1F-EB3FB9F0723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7371D103-7059-A5F0-92E0-74D8EFC2B193}"/>
              </a:ext>
            </a:extLst>
          </p:cNvPr>
          <p:cNvPicPr>
            <a:picLocks noChangeAspect="1"/>
          </p:cNvPicPr>
          <p:nvPr/>
        </p:nvPicPr>
        <p:blipFill>
          <a:blip r:embed="rId2"/>
          <a:stretch>
            <a:fillRect/>
          </a:stretch>
        </p:blipFill>
        <p:spPr>
          <a:xfrm>
            <a:off x="-8467" y="201612"/>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5700" y="918052"/>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a:t>L'ancienne Mairie</a:t>
            </a:r>
          </a:p>
        </p:txBody>
      </p:sp>
      <p:pic>
        <p:nvPicPr>
          <p:cNvPr id="6" name="Picture 5" descr="MAIRIE_0003.jpg">
            <a:extLst>
              <a:ext uri="{FF2B5EF4-FFF2-40B4-BE49-F238E27FC236}">
                <a16:creationId xmlns:a16="http://schemas.microsoft.com/office/drawing/2014/main" id="{CE0B38EA-9F67-F90A-1527-5434D2F28462}"/>
              </a:ext>
            </a:extLst>
          </p:cNvPr>
          <p:cNvPicPr>
            <a:picLocks noChangeAspect="1"/>
          </p:cNvPicPr>
          <p:nvPr/>
        </p:nvPicPr>
        <p:blipFill>
          <a:blip r:embed="rId3"/>
          <a:stretch>
            <a:fillRect/>
          </a:stretch>
        </p:blipFill>
        <p:spPr>
          <a:xfrm>
            <a:off x="-4788" y="2148564"/>
            <a:ext cx="6866805" cy="4418922"/>
          </a:xfrm>
          <a:prstGeom prst="rect">
            <a:avLst/>
          </a:prstGeom>
        </p:spPr>
      </p:pic>
      <p:sp>
        <p:nvSpPr>
          <p:cNvPr id="2" name="TextBox 1">
            <a:extLst>
              <a:ext uri="{FF2B5EF4-FFF2-40B4-BE49-F238E27FC236}">
                <a16:creationId xmlns:a16="http://schemas.microsoft.com/office/drawing/2014/main" id="{EA41274B-258D-5F9C-DDDF-435FF774B788}"/>
              </a:ext>
            </a:extLst>
          </p:cNvPr>
          <p:cNvSpPr txBox="1"/>
          <p:nvPr/>
        </p:nvSpPr>
        <p:spPr>
          <a:xfrm>
            <a:off x="-4337" y="6791177"/>
            <a:ext cx="666471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latin typeface="Calibri"/>
                <a:ea typeface="Calibri"/>
                <a:cs typeface="Calibri"/>
              </a:rPr>
              <a:t>En résumé,</a:t>
            </a:r>
            <a:endParaRPr lang="fr-FR" sz="2400" b="1">
              <a:latin typeface="Calibri"/>
            </a:endParaRPr>
          </a:p>
          <a:p>
            <a:endParaRPr lang="fr-FR" sz="2400" b="1">
              <a:latin typeface="Calibri"/>
            </a:endParaRPr>
          </a:p>
          <a:p>
            <a:r>
              <a:rPr lang="fr-FR" sz="2400">
                <a:latin typeface="Calibri"/>
              </a:rPr>
              <a:t>La « maison commune » est mentionnée plusieurs fois dans les archives.</a:t>
            </a:r>
            <a:endParaRPr lang="en-US" sz="1200">
              <a:latin typeface="Calibri"/>
              <a:ea typeface="Calibri"/>
              <a:cs typeface="Calibri"/>
            </a:endParaRPr>
          </a:p>
        </p:txBody>
      </p:sp>
      <p:sp>
        <p:nvSpPr>
          <p:cNvPr id="3" name="TextBox 2">
            <a:extLst>
              <a:ext uri="{FF2B5EF4-FFF2-40B4-BE49-F238E27FC236}">
                <a16:creationId xmlns:a16="http://schemas.microsoft.com/office/drawing/2014/main" id="{5ED73815-256E-5C05-FBF4-4763D5E03625}"/>
              </a:ext>
            </a:extLst>
          </p:cNvPr>
          <p:cNvSpPr txBox="1"/>
          <p:nvPr/>
        </p:nvSpPr>
        <p:spPr>
          <a:xfrm>
            <a:off x="-8851" y="8737985"/>
            <a:ext cx="6857999" cy="3247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538"/>
              </a:lnSpc>
            </a:pPr>
            <a:r>
              <a:rPr lang="fr-FR" sz="2400" b="1">
                <a:latin typeface="Calibri"/>
                <a:ea typeface="Calibri"/>
                <a:cs typeface="Segoe UI"/>
              </a:rPr>
              <a:t>Pour en savoir plus,</a:t>
            </a:r>
            <a:endParaRPr lang="fr-FR" sz="2400" b="1">
              <a:latin typeface="Calibri"/>
              <a:cs typeface="Segoe UI"/>
            </a:endParaRPr>
          </a:p>
          <a:p>
            <a:pPr algn="just">
              <a:lnSpc>
                <a:spcPts val="1538"/>
              </a:lnSpc>
            </a:pPr>
            <a:endParaRPr lang="fr-FR" sz="2400" b="1">
              <a:latin typeface="Calibri"/>
              <a:cs typeface="Segoe UI"/>
            </a:endParaRPr>
          </a:p>
          <a:p>
            <a:pPr algn="just"/>
            <a:r>
              <a:rPr lang="fr-FR" sz="2000">
                <a:latin typeface="Calibri"/>
                <a:cs typeface="Segoe UI"/>
              </a:rPr>
              <a:t>La maison commune est réparée en 1621, une porte « doublée » est construite en 1690, le plancher est réparé en 1708, divers travaux sont réalisés en 1727, 1734, 1767…</a:t>
            </a:r>
            <a:r>
              <a:rPr lang="en-US" sz="2000">
                <a:latin typeface="Calibri"/>
                <a:ea typeface="Calibri"/>
                <a:cs typeface="Calibri"/>
              </a:rPr>
              <a:t> </a:t>
            </a:r>
          </a:p>
          <a:p>
            <a:pPr algn="just"/>
            <a:r>
              <a:rPr lang="fr-FR" sz="2000">
                <a:latin typeface="Calibri"/>
                <a:cs typeface="Segoe UI"/>
              </a:rPr>
              <a:t>Le 12 juin 1774, « </a:t>
            </a:r>
            <a:r>
              <a:rPr lang="fr-FR" sz="2000" i="1">
                <a:latin typeface="Calibri"/>
                <a:cs typeface="Segoe UI"/>
              </a:rPr>
              <a:t>le sieur Baron doit vider l’appartement de l’hôtel de ville où se tiennent les assemblées, attendu qu’il n’est ni décent ni convenable de tenir de pareilles assemblées dans un appartement occupé par une famille avec femme et enfants. Le sieur Baron refusant même de sortir lors des assemblées</a:t>
            </a:r>
            <a:r>
              <a:rPr lang="fr-FR" sz="2000">
                <a:latin typeface="Calibri"/>
                <a:cs typeface="Segoe UI"/>
              </a:rPr>
              <a:t> ». Il est décidé de l’expulser.  </a:t>
            </a:r>
            <a:r>
              <a:rPr lang="en-US" sz="2000">
                <a:latin typeface="Calibri"/>
                <a:ea typeface="Calibri"/>
                <a:cs typeface="Calibri"/>
              </a:rPr>
              <a:t> </a:t>
            </a: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IRIE_0013.jpg">
            <a:extLst>
              <a:ext uri="{FF2B5EF4-FFF2-40B4-BE49-F238E27FC236}">
                <a16:creationId xmlns:a16="http://schemas.microsoft.com/office/drawing/2014/main" id="{ADD277B7-3132-4B7B-3DD5-11C4637318E9}"/>
              </a:ext>
            </a:extLst>
          </p:cNvPr>
          <p:cNvPicPr>
            <a:picLocks noChangeAspect="1"/>
          </p:cNvPicPr>
          <p:nvPr/>
        </p:nvPicPr>
        <p:blipFill>
          <a:blip r:embed="rId2"/>
          <a:stretch>
            <a:fillRect/>
          </a:stretch>
        </p:blipFill>
        <p:spPr>
          <a:xfrm>
            <a:off x="5576" y="7405107"/>
            <a:ext cx="6846848" cy="4425640"/>
          </a:xfrm>
          <a:prstGeom prst="rect">
            <a:avLst/>
          </a:prstGeom>
        </p:spPr>
      </p:pic>
      <p:sp>
        <p:nvSpPr>
          <p:cNvPr id="2" name="TextBox 1">
            <a:extLst>
              <a:ext uri="{FF2B5EF4-FFF2-40B4-BE49-F238E27FC236}">
                <a16:creationId xmlns:a16="http://schemas.microsoft.com/office/drawing/2014/main" id="{8B3C29BC-25CF-4890-4C1F-EB3FB9F07236}"/>
              </a:ext>
            </a:extLst>
          </p:cNvPr>
          <p:cNvSpPr txBox="1"/>
          <p:nvPr/>
        </p:nvSpPr>
        <p:spPr>
          <a:xfrm>
            <a:off x="13010" y="-6421"/>
            <a:ext cx="6869151"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cs typeface="Segoe UI"/>
              </a:rPr>
              <a:t>De nouvelles réparations sont exécutées en 1775, puis en 1779 « </a:t>
            </a:r>
            <a:r>
              <a:rPr lang="fr-FR" sz="2000" i="1" dirty="0">
                <a:latin typeface="Calibri"/>
                <a:cs typeface="Segoe UI"/>
              </a:rPr>
              <a:t>2 fenêtres avec châssis de haut en bas pour la chambre de l’hôtel de ville fournies par Joseph Raybaud, menuisier. Pose de vitres aux dites fenêtres par Pierre </a:t>
            </a:r>
            <a:r>
              <a:rPr lang="fr-FR" sz="2000" i="1" dirty="0" err="1">
                <a:latin typeface="Calibri"/>
                <a:cs typeface="Segoe UI"/>
              </a:rPr>
              <a:t>Sevlan</a:t>
            </a:r>
            <a:r>
              <a:rPr lang="fr-FR" sz="2000" i="1" dirty="0">
                <a:latin typeface="Calibri"/>
                <a:cs typeface="Segoe UI"/>
              </a:rPr>
              <a:t>, vitrier de Draguignan ».  </a:t>
            </a:r>
            <a:r>
              <a:rPr lang="en-US" sz="2000" dirty="0">
                <a:latin typeface="Calibri"/>
                <a:ea typeface="Calibri"/>
                <a:cs typeface="Calibri"/>
              </a:rPr>
              <a:t> </a:t>
            </a:r>
            <a:endParaRPr lang="en-US"/>
          </a:p>
          <a:p>
            <a:pPr algn="just"/>
            <a:r>
              <a:rPr lang="fr-FR" sz="2000" dirty="0">
                <a:latin typeface="Calibri"/>
                <a:cs typeface="Segoe UI"/>
              </a:rPr>
              <a:t>A partir de 1801, l’administration municipale descendra à côté de la tour de l’horloge, là où le linteau porte la date de 1735 (actuel N°2). </a:t>
            </a:r>
            <a:r>
              <a:rPr lang="en-US" sz="2000" dirty="0">
                <a:latin typeface="Calibri"/>
                <a:ea typeface="Calibri"/>
                <a:cs typeface="Calibri"/>
              </a:rPr>
              <a:t> </a:t>
            </a:r>
          </a:p>
          <a:p>
            <a:pPr algn="just"/>
            <a:endParaRPr lang="en-US" sz="2000" dirty="0">
              <a:latin typeface="Calibri"/>
              <a:ea typeface="Calibri"/>
              <a:cs typeface="Calibri"/>
            </a:endParaRPr>
          </a:p>
          <a:p>
            <a:pPr algn="just"/>
            <a:r>
              <a:rPr lang="fr-FR" sz="2000" dirty="0">
                <a:latin typeface="Calibri"/>
                <a:cs typeface="Segoe UI"/>
              </a:rPr>
              <a:t>Le 16 </a:t>
            </a:r>
            <a:r>
              <a:rPr lang="fr-FR" sz="2000" dirty="0" err="1">
                <a:latin typeface="Calibri"/>
                <a:cs typeface="Segoe UI"/>
              </a:rPr>
              <a:t>Pluviose</a:t>
            </a:r>
            <a:r>
              <a:rPr lang="fr-FR" sz="2000" dirty="0">
                <a:latin typeface="Calibri"/>
                <a:cs typeface="Segoe UI"/>
              </a:rPr>
              <a:t> an IX (5 février 1801), « </a:t>
            </a:r>
            <a:r>
              <a:rPr lang="fr-FR" sz="2000" i="1" dirty="0">
                <a:latin typeface="Calibri"/>
                <a:cs typeface="Segoe UI"/>
              </a:rPr>
              <a:t>Le conseil considérant que le loyer de la maison du citoyen Jacques Sabin où le conseil tient ses séances, devant expirer au 1</a:t>
            </a:r>
            <a:r>
              <a:rPr lang="fr-FR" sz="2000" i="1" baseline="30000" dirty="0">
                <a:latin typeface="Calibri"/>
                <a:cs typeface="Segoe UI"/>
              </a:rPr>
              <a:t>er</a:t>
            </a:r>
            <a:r>
              <a:rPr lang="fr-FR" sz="2000" i="1" dirty="0">
                <a:latin typeface="Calibri"/>
                <a:cs typeface="Segoe UI"/>
              </a:rPr>
              <a:t> Vendémiaire de l’an X (23 septembre 1801) il est indispensable qu’à cette époque la maison commune où la mairie fera transporter ses archives soit réparée</a:t>
            </a:r>
            <a:r>
              <a:rPr lang="fr-FR" sz="2000" dirty="0">
                <a:latin typeface="Calibri"/>
                <a:cs typeface="Segoe UI"/>
              </a:rPr>
              <a:t> ».</a:t>
            </a:r>
            <a:r>
              <a:rPr lang="en-US" sz="2000" dirty="0">
                <a:latin typeface="Calibri"/>
                <a:ea typeface="Calibri"/>
                <a:cs typeface="Calibri"/>
              </a:rPr>
              <a:t> </a:t>
            </a:r>
          </a:p>
          <a:p>
            <a:pPr algn="just"/>
            <a:r>
              <a:rPr lang="fr-FR" sz="2000" dirty="0">
                <a:latin typeface="Calibri"/>
                <a:cs typeface="Segoe UI"/>
              </a:rPr>
              <a:t>Le 28 septembre 1826, les édiles décident d’acheter une maison au bas de la rue de la Croisière : «</a:t>
            </a:r>
            <a:r>
              <a:rPr lang="fr-FR" sz="2000" i="1" dirty="0">
                <a:latin typeface="Calibri"/>
                <a:cs typeface="Segoe UI"/>
              </a:rPr>
              <a:t> M. Fedon Louis est dans l’intention de vendre une maison qu’il possède sur la traverse de la route départementale N°14 de Toulon à Castellane moyennant la somme de 7 000 francs et dont la commune pourrait faire l’acquisition pour y établir l’Hôtel de Ville… La maison de M. Fedon inscrite au plan d’alignement sous le N°39 côté droit de la traverse des Arcs devra lorsqu‘elle sera dans le cas d’être reconstruite, reculer.</a:t>
            </a:r>
            <a:endParaRPr lang="fr-FR" sz="2000" i="1">
              <a:latin typeface="Calibri"/>
              <a:ea typeface="Calibri"/>
              <a:cs typeface="Segoe UI"/>
            </a:endParaRPr>
          </a:p>
        </p:txBody>
      </p:sp>
    </p:spTree>
    <p:extLst>
      <p:ext uri="{BB962C8B-B14F-4D97-AF65-F5344CB8AC3E}">
        <p14:creationId xmlns:p14="http://schemas.microsoft.com/office/powerpoint/2010/main" val="272585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IRIE_0014.jpg">
            <a:extLst>
              <a:ext uri="{FF2B5EF4-FFF2-40B4-BE49-F238E27FC236}">
                <a16:creationId xmlns:a16="http://schemas.microsoft.com/office/drawing/2014/main" id="{F237369D-C24E-7EB2-6419-6FAF155CC0D2}"/>
              </a:ext>
            </a:extLst>
          </p:cNvPr>
          <p:cNvPicPr>
            <a:picLocks noChangeAspect="1"/>
          </p:cNvPicPr>
          <p:nvPr/>
        </p:nvPicPr>
        <p:blipFill>
          <a:blip r:embed="rId2"/>
          <a:stretch>
            <a:fillRect/>
          </a:stretch>
        </p:blipFill>
        <p:spPr>
          <a:xfrm>
            <a:off x="4152" y="-1831"/>
            <a:ext cx="6849696" cy="4259712"/>
          </a:xfrm>
          <a:prstGeom prst="rect">
            <a:avLst/>
          </a:prstGeom>
        </p:spPr>
      </p:pic>
      <p:sp>
        <p:nvSpPr>
          <p:cNvPr id="2" name="TextBox 1">
            <a:extLst>
              <a:ext uri="{FF2B5EF4-FFF2-40B4-BE49-F238E27FC236}">
                <a16:creationId xmlns:a16="http://schemas.microsoft.com/office/drawing/2014/main" id="{810C67FD-90DF-53F4-3399-EE5117008F5C}"/>
              </a:ext>
            </a:extLst>
          </p:cNvPr>
          <p:cNvSpPr txBox="1"/>
          <p:nvPr/>
        </p:nvSpPr>
        <p:spPr>
          <a:xfrm>
            <a:off x="-5576" y="4250474"/>
            <a:ext cx="6869151" cy="8094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i="1">
                <a:latin typeface="Calibri"/>
                <a:cs typeface="Segoe UI"/>
              </a:rPr>
              <a:t>Savoir d’environ deux mètres du côté du levant et un mètre soixante centimètres du côté du couchant. Il existe une autre maison vis-à-vis celle-ci appartenant aussi à M. Louis Fedon inscrite au plan côté gauche sur le nom de M. Villeneuve N°12 qui est aussi sujette à un reculement, mais moindre, savoir : d’un côté d’environ un mètre, de l’autre d’un mètre cinquante centimètres ».</a:t>
            </a:r>
            <a:r>
              <a:rPr lang="en-US" sz="2000">
                <a:latin typeface="Calibri"/>
                <a:ea typeface="Calibri"/>
                <a:cs typeface="Calibri"/>
              </a:rPr>
              <a:t> </a:t>
            </a:r>
            <a:endParaRPr lang="en-US"/>
          </a:p>
          <a:p>
            <a:pPr algn="just"/>
            <a:r>
              <a:rPr lang="fr-FR" sz="2000">
                <a:latin typeface="Calibri"/>
                <a:cs typeface="Segoe UI"/>
              </a:rPr>
              <a:t>Le 12 octobre 1826, la Préfecture autorise de délibérer pour l’acquisition du bien de M. Fedon et d’aliéner la maison que possède la commune.</a:t>
            </a:r>
            <a:r>
              <a:rPr lang="en-US" sz="2000">
                <a:latin typeface="Calibri"/>
                <a:ea typeface="Calibri"/>
                <a:cs typeface="Calibri"/>
              </a:rPr>
              <a:t> </a:t>
            </a:r>
          </a:p>
          <a:p>
            <a:pPr algn="just"/>
            <a:r>
              <a:rPr lang="fr-FR" sz="2000">
                <a:latin typeface="Calibri"/>
                <a:cs typeface="Segoe UI"/>
              </a:rPr>
              <a:t>Le 15 octobre de la même année, convocation du conseil qui considère « </a:t>
            </a:r>
            <a:r>
              <a:rPr lang="fr-FR" sz="2000" i="1">
                <a:latin typeface="Calibri"/>
                <a:cs typeface="Segoe UI"/>
              </a:rPr>
              <a:t> que la maison commune actuelle est incommode et trop petite pour que ses archives puissent y être classées avec ordre, que l’escalier en est commun avec des particuliers et que le vestibule est assujetti à un droit de foulage pour le raisin et que l’abord est défectueux</a:t>
            </a:r>
            <a:r>
              <a:rPr lang="fr-FR" sz="2000">
                <a:latin typeface="Calibri"/>
                <a:cs typeface="Segoe UI"/>
              </a:rPr>
              <a:t> ».</a:t>
            </a:r>
            <a:r>
              <a:rPr lang="en-US" sz="2000">
                <a:latin typeface="Calibri"/>
                <a:ea typeface="Calibri"/>
                <a:cs typeface="Calibri"/>
              </a:rPr>
              <a:t> </a:t>
            </a:r>
          </a:p>
          <a:p>
            <a:pPr algn="just"/>
            <a:r>
              <a:rPr lang="fr-FR" sz="2000">
                <a:latin typeface="Calibri"/>
                <a:cs typeface="Segoe UI"/>
              </a:rPr>
              <a:t>Le 2 mars 1827, Nolin, maçon des Arcs et </a:t>
            </a:r>
            <a:r>
              <a:rPr lang="fr-FR" sz="2000" err="1">
                <a:latin typeface="Calibri"/>
                <a:cs typeface="Segoe UI"/>
              </a:rPr>
              <a:t>Guiol</a:t>
            </a:r>
            <a:r>
              <a:rPr lang="fr-FR" sz="2000">
                <a:latin typeface="Calibri"/>
                <a:cs typeface="Segoe UI"/>
              </a:rPr>
              <a:t>, maçon de Trans, dressent un état descriptif de la maison de M. Fedon : » </a:t>
            </a:r>
            <a:r>
              <a:rPr lang="fr-FR" sz="2000" i="1">
                <a:latin typeface="Calibri"/>
                <a:cs typeface="Segoe UI"/>
              </a:rPr>
              <a:t>Cette maison est placée au centre de l’habitation et sur sa rue principale </a:t>
            </a:r>
            <a:r>
              <a:rPr lang="fr-FR" sz="2000">
                <a:latin typeface="Calibri"/>
                <a:cs typeface="Segoe UI"/>
              </a:rPr>
              <a:t>(N°25 de l’actuelle rue de la République), </a:t>
            </a:r>
            <a:r>
              <a:rPr lang="fr-FR" sz="2000" i="1">
                <a:latin typeface="Calibri"/>
                <a:cs typeface="Segoe UI"/>
              </a:rPr>
              <a:t>elle est limitée au levant par la maison du sieur </a:t>
            </a:r>
            <a:r>
              <a:rPr lang="fr-FR" sz="2000" i="1" err="1">
                <a:latin typeface="Calibri"/>
                <a:cs typeface="Segoe UI"/>
              </a:rPr>
              <a:t>Bouffier</a:t>
            </a:r>
            <a:r>
              <a:rPr lang="fr-FR" sz="2000" i="1">
                <a:latin typeface="Calibri"/>
                <a:cs typeface="Segoe UI"/>
              </a:rPr>
              <a:t>, du midi par la rue servant de route départementale N°14, du couchant de la maison réservée au propriétaire. Ayant cette partie de maison son entrée principale sur la rue servant de route départementale et voisine d’une fontaine publique ».</a:t>
            </a:r>
            <a:r>
              <a:rPr lang="fr-FR" sz="2000">
                <a:latin typeface="Calibri"/>
                <a:cs typeface="Segoe UI"/>
              </a:rPr>
              <a:t> L’acte d’achat est signé le 27 mai 1827</a:t>
            </a:r>
            <a:r>
              <a:rPr lang="fr-FR" sz="1200">
                <a:latin typeface="Calibri"/>
                <a:cs typeface="Segoe UI"/>
              </a:rPr>
              <a:t>. </a:t>
            </a:r>
            <a:endParaRPr lang="fr-FR" sz="1200">
              <a:latin typeface="Calibri"/>
              <a:ea typeface="Calibri"/>
              <a:cs typeface="Segoe UI"/>
            </a:endParaRPr>
          </a:p>
        </p:txBody>
      </p:sp>
    </p:spTree>
    <p:extLst>
      <p:ext uri="{BB962C8B-B14F-4D97-AF65-F5344CB8AC3E}">
        <p14:creationId xmlns:p14="http://schemas.microsoft.com/office/powerpoint/2010/main" val="88348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IRIE_0017.jpg">
            <a:extLst>
              <a:ext uri="{FF2B5EF4-FFF2-40B4-BE49-F238E27FC236}">
                <a16:creationId xmlns:a16="http://schemas.microsoft.com/office/drawing/2014/main" id="{9CAFF423-AEBB-1248-4374-C3C4974BE714}"/>
              </a:ext>
            </a:extLst>
          </p:cNvPr>
          <p:cNvPicPr>
            <a:picLocks noChangeAspect="1"/>
          </p:cNvPicPr>
          <p:nvPr/>
        </p:nvPicPr>
        <p:blipFill>
          <a:blip r:embed="rId2"/>
          <a:stretch>
            <a:fillRect/>
          </a:stretch>
        </p:blipFill>
        <p:spPr>
          <a:xfrm>
            <a:off x="-9647" y="7414198"/>
            <a:ext cx="6858709" cy="4784885"/>
          </a:xfrm>
          <a:prstGeom prst="rect">
            <a:avLst/>
          </a:prstGeom>
        </p:spPr>
      </p:pic>
      <p:sp>
        <p:nvSpPr>
          <p:cNvPr id="2" name="TextBox 1">
            <a:extLst>
              <a:ext uri="{FF2B5EF4-FFF2-40B4-BE49-F238E27FC236}">
                <a16:creationId xmlns:a16="http://schemas.microsoft.com/office/drawing/2014/main" id="{6436ACF3-4700-108F-0747-E70D8AF69DB5}"/>
              </a:ext>
            </a:extLst>
          </p:cNvPr>
          <p:cNvSpPr txBox="1"/>
          <p:nvPr/>
        </p:nvSpPr>
        <p:spPr>
          <a:xfrm>
            <a:off x="-5576" y="-1351"/>
            <a:ext cx="6906321" cy="71711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cs typeface="Segoe UI"/>
              </a:rPr>
              <a:t>Le 28 juin, l’ancien hôtel de ville est vendu pour la somme de 1 860 francs à </a:t>
            </a:r>
            <a:r>
              <a:rPr lang="fr-FR" sz="2000" dirty="0" err="1">
                <a:latin typeface="Calibri"/>
                <a:cs typeface="Segoe UI"/>
              </a:rPr>
              <a:t>Audemard</a:t>
            </a:r>
            <a:r>
              <a:rPr lang="fr-FR" sz="2000" dirty="0">
                <a:latin typeface="Calibri"/>
                <a:cs typeface="Segoe UI"/>
              </a:rPr>
              <a:t> Fortuné, Bourguignon Joseph et Audibert François. L’acte de vente précise : « </a:t>
            </a:r>
            <a:r>
              <a:rPr lang="fr-FR" sz="2000" i="1" dirty="0">
                <a:latin typeface="Calibri"/>
                <a:cs typeface="Segoe UI"/>
              </a:rPr>
              <a:t>L’ancien hôtel de ville confronte la tour de l’horloge, il est composé d’un premier étage et d’un sous-toit servant de grenier à foin sis du côté du nord, au deuxième étage un appartement, au troisième étage un appartement avec chambre et un sous-toit visant au midi</a:t>
            </a:r>
            <a:r>
              <a:rPr lang="fr-FR" sz="2000" dirty="0">
                <a:latin typeface="Calibri"/>
                <a:cs typeface="Segoe UI"/>
              </a:rPr>
              <a:t> ».</a:t>
            </a:r>
            <a:r>
              <a:rPr lang="en-US" sz="2000" dirty="0">
                <a:latin typeface="Calibri"/>
                <a:ea typeface="Calibri"/>
                <a:cs typeface="Calibri"/>
              </a:rPr>
              <a:t> </a:t>
            </a:r>
            <a:endParaRPr lang="en-US"/>
          </a:p>
          <a:p>
            <a:pPr algn="just"/>
            <a:endParaRPr lang="fr-FR" sz="2000" dirty="0">
              <a:latin typeface="Calibri"/>
              <a:cs typeface="Segoe UI"/>
            </a:endParaRPr>
          </a:p>
          <a:p>
            <a:pPr algn="just"/>
            <a:r>
              <a:rPr lang="fr-FR" sz="2000" dirty="0">
                <a:latin typeface="Calibri"/>
                <a:cs typeface="Segoe UI"/>
              </a:rPr>
              <a:t>Le nouveau bâtiment gêne le passage des véhicules tirés par les chevaux montant vers Draguignan. Le 20 mai 1841, l’architecte du département donne son feu vert pour que la façade du nouvel édifice public soit alignée sur le reste des constructions. Les travaux réalisés par Hilarion Rossi sont à peine terminés que germe l’idée de faire construire une nouvelle mairie. On pense d’abord à établir le nouvel édifice sur la place de l’Hospice (actuelle Place Paul-Simon) puis sur la Place du Marché.</a:t>
            </a:r>
            <a:r>
              <a:rPr lang="en-US" sz="2000" dirty="0">
                <a:latin typeface="Calibri"/>
                <a:ea typeface="Calibri"/>
                <a:cs typeface="Calibri"/>
              </a:rPr>
              <a:t> </a:t>
            </a:r>
            <a:endParaRPr lang="en-US"/>
          </a:p>
          <a:p>
            <a:pPr algn="just"/>
            <a:r>
              <a:rPr lang="fr-FR" sz="2000" dirty="0">
                <a:latin typeface="Calibri"/>
                <a:cs typeface="Segoe UI"/>
              </a:rPr>
              <a:t>La dissolution du conseil le 12 mars 1848 (année du printemps des peuples qui voit l’abdication du roi, le 24 février, et la proclamation de la II</a:t>
            </a:r>
            <a:r>
              <a:rPr lang="fr-FR" sz="2000" baseline="30000" dirty="0">
                <a:latin typeface="Calibri"/>
                <a:cs typeface="Segoe UI"/>
              </a:rPr>
              <a:t>e</a:t>
            </a:r>
            <a:r>
              <a:rPr lang="fr-FR" sz="2000" dirty="0">
                <a:latin typeface="Calibri"/>
                <a:cs typeface="Segoe UI"/>
              </a:rPr>
              <a:t> République), retarde ce projet, repris quelques années plus tard. </a:t>
            </a:r>
            <a:r>
              <a:rPr lang="en-US" sz="2000" dirty="0">
                <a:latin typeface="Calibri"/>
                <a:ea typeface="Calibri"/>
                <a:cs typeface="Calibri"/>
              </a:rPr>
              <a:t> </a:t>
            </a:r>
          </a:p>
          <a:p>
            <a:pPr algn="just"/>
            <a:r>
              <a:rPr lang="fr-FR" sz="2000" dirty="0">
                <a:latin typeface="Calibri"/>
                <a:cs typeface="Segoe UI"/>
              </a:rPr>
              <a:t> En 1863, une commission est créée pour monter le dossier de construction d’une nouvelle mairie sur le rive gauche du Réal, au quartier de la Molle. </a:t>
            </a:r>
            <a:endParaRPr lang="en-US" sz="2000">
              <a:latin typeface="Calibri"/>
              <a:ea typeface="Calibri"/>
              <a:cs typeface="Calibri"/>
            </a:endParaRPr>
          </a:p>
        </p:txBody>
      </p:sp>
    </p:spTree>
    <p:extLst>
      <p:ext uri="{BB962C8B-B14F-4D97-AF65-F5344CB8AC3E}">
        <p14:creationId xmlns:p14="http://schemas.microsoft.com/office/powerpoint/2010/main" val="283301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8FEF46-872F-3755-7F18-F29F6416A819}"/>
              </a:ext>
            </a:extLst>
          </p:cNvPr>
          <p:cNvSpPr txBox="1"/>
          <p:nvPr/>
        </p:nvSpPr>
        <p:spPr>
          <a:xfrm>
            <a:off x="-5576" y="-5575"/>
            <a:ext cx="6869151" cy="13203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a:latin typeface="Calibri"/>
                <a:cs typeface="Segoe UI"/>
              </a:rPr>
              <a:t>Un rapport d’expertise de juillet 1872, chargé de dresser les plans et l’estimation des terrains à acquérir par la commune des Arcs pour la construction d’un hôtel de ville estime que le premier emplacement choisi, au centre du village, devant occuper la partie supérieure de la place de l’ancien hospice (place conquise à grand frais sur le lit du Réal), ne réunit pas les conditions voulues. En outre le pont qui soutient la place n’aurait pas pu supporter le poids de l’hôtel de ville. Le deuxième emplacement était trop éloigné du centre du village et présentait l’inconvénient non moins grand de réduire à des dimensions insuffisantes le marché aux bestiaux. </a:t>
            </a:r>
            <a:r>
              <a:rPr lang="en-US" sz="2000">
                <a:latin typeface="Calibri"/>
                <a:ea typeface="Calibri"/>
                <a:cs typeface="Calibri"/>
              </a:rPr>
              <a:t> </a:t>
            </a:r>
            <a:endParaRPr lang="en-US"/>
          </a:p>
          <a:p>
            <a:pPr algn="just"/>
            <a:r>
              <a:rPr lang="fr-FR" sz="2000">
                <a:latin typeface="Calibri"/>
                <a:cs typeface="Segoe UI"/>
              </a:rPr>
              <a:t>En conséquence, la commune a renoncé à utiliser ces emplacements et a jugé à propos d’acheter les terrains situés sur le côté gauche du Réal.</a:t>
            </a:r>
            <a:r>
              <a:rPr lang="en-US" sz="2000">
                <a:latin typeface="Calibri"/>
                <a:ea typeface="Calibri"/>
                <a:cs typeface="Calibri"/>
              </a:rPr>
              <a:t> </a:t>
            </a:r>
          </a:p>
          <a:p>
            <a:pPr algn="just"/>
            <a:r>
              <a:rPr lang="fr-FR" sz="2000">
                <a:latin typeface="Calibri"/>
                <a:cs typeface="Segoe UI"/>
              </a:rPr>
              <a:t>Un document  daté du 21 juillet 1872 précise : </a:t>
            </a:r>
            <a:r>
              <a:rPr lang="fr-FR" sz="2000" i="1">
                <a:latin typeface="Calibri"/>
                <a:cs typeface="Segoe UI"/>
              </a:rPr>
              <a:t>« le conseil consulté sur l’affectation à donner au produit de la coupe extraordinaire de cinquante mille pins de la forêt des Arcs, affecte la somme de deux cent mille francs que doit produire cette coupe, selon le dire des agents forestiers, à la construction de l’hôtel de ville et à la place qui doit le précéder, travaux que dans la pensée du conseil il convient d’entreprendre simultanément, somme que le conseil repartit de la manière suivante : Hôtel de ville 80 000, achat des propriété Rebuffel et </a:t>
            </a:r>
            <a:r>
              <a:rPr lang="fr-FR" sz="2000" i="1" err="1">
                <a:latin typeface="Calibri"/>
                <a:cs typeface="Segoe UI"/>
              </a:rPr>
              <a:t>Guiol</a:t>
            </a:r>
            <a:r>
              <a:rPr lang="fr-FR" sz="2000" i="1">
                <a:latin typeface="Calibri"/>
                <a:cs typeface="Segoe UI"/>
              </a:rPr>
              <a:t> 50 000, frais d’acte, achat de l’ écurie Audibert, indemnité à Mlle </a:t>
            </a:r>
            <a:r>
              <a:rPr lang="fr-FR" sz="2000" i="1" err="1">
                <a:latin typeface="Calibri"/>
                <a:cs typeface="Segoe UI"/>
              </a:rPr>
              <a:t>Andrau</a:t>
            </a:r>
            <a:r>
              <a:rPr lang="fr-FR" sz="2000" i="1">
                <a:latin typeface="Calibri"/>
                <a:cs typeface="Segoe UI"/>
              </a:rPr>
              <a:t> 5 000, construction de la place 60 000, dépenses imprévues 5 000. Soit un total de 200 000 francs ».</a:t>
            </a:r>
            <a:r>
              <a:rPr lang="en-US" sz="2000">
                <a:latin typeface="Calibri"/>
                <a:ea typeface="Calibri"/>
                <a:cs typeface="Calibri"/>
              </a:rPr>
              <a:t> </a:t>
            </a:r>
          </a:p>
          <a:p>
            <a:pPr algn="just"/>
            <a:r>
              <a:rPr lang="fr-FR" sz="2000">
                <a:latin typeface="Calibri"/>
                <a:cs typeface="Segoe UI"/>
              </a:rPr>
              <a:t>En 1876, il est procédé au nivellement de la place et à la démolition de bâtiments anciens. La pose de la première pierre a lieu en 1877. Les élus prennent possession de l’édifice deux ans plus tard.</a:t>
            </a:r>
            <a:r>
              <a:rPr lang="en-US" sz="2000">
                <a:latin typeface="Calibri"/>
                <a:ea typeface="Calibri"/>
                <a:cs typeface="Calibri"/>
              </a:rPr>
              <a:t> </a:t>
            </a:r>
          </a:p>
          <a:p>
            <a:pPr algn="just"/>
            <a:endParaRPr lang="en-US" sz="2000">
              <a:latin typeface="Calibri"/>
              <a:ea typeface="Calibri"/>
              <a:cs typeface="Calibri"/>
            </a:endParaRPr>
          </a:p>
          <a:p>
            <a:r>
              <a:rPr lang="fr-FR" sz="2000">
                <a:latin typeface="Calibri"/>
                <a:cs typeface="Segoe UI"/>
              </a:rPr>
              <a:t>Entre 1790 et 1871, les maires de la commune furent :</a:t>
            </a:r>
            <a:endParaRPr lang="fr-FR" sz="2000">
              <a:latin typeface="Calibri"/>
              <a:cs typeface="Calibri"/>
            </a:endParaRPr>
          </a:p>
          <a:p>
            <a:endParaRPr lang="fr-FR" sz="2000">
              <a:latin typeface="Calibri"/>
              <a:cs typeface="Segoe UI"/>
            </a:endParaRPr>
          </a:p>
          <a:p>
            <a:r>
              <a:rPr lang="fr-FR" sz="2000">
                <a:latin typeface="Calibri"/>
                <a:cs typeface="Calibri"/>
              </a:rPr>
              <a:t>FÉDON François</a:t>
            </a:r>
            <a:r>
              <a:rPr lang="fr-FR" sz="1200">
                <a:latin typeface="Calibri"/>
                <a:cs typeface="Calibri"/>
              </a:rPr>
              <a:t> : </a:t>
            </a:r>
            <a:r>
              <a:rPr lang="fr-FR" sz="2000">
                <a:latin typeface="Calibri"/>
                <a:cs typeface="Calibri"/>
              </a:rPr>
              <a:t>1790 - 1791</a:t>
            </a:r>
            <a:endParaRPr lang="fr-FR" sz="2000">
              <a:latin typeface="Calibri"/>
              <a:ea typeface="Calibri"/>
              <a:cs typeface="Calibri"/>
            </a:endParaRPr>
          </a:p>
          <a:p>
            <a:r>
              <a:rPr lang="fr-FR" sz="2000">
                <a:latin typeface="Calibri"/>
                <a:cs typeface="Calibri"/>
              </a:rPr>
              <a:t>AUTRIC Joseph : 1791 - 1792</a:t>
            </a:r>
            <a:endParaRPr lang="fr-FR" sz="2000">
              <a:latin typeface="Calibri"/>
              <a:ea typeface="Calibri"/>
              <a:cs typeface="Calibri"/>
            </a:endParaRPr>
          </a:p>
          <a:p>
            <a:r>
              <a:rPr lang="fr-FR" sz="2000">
                <a:latin typeface="Calibri"/>
                <a:cs typeface="Calibri"/>
              </a:rPr>
              <a:t>TRUC Antoine : 1792 - 1793</a:t>
            </a:r>
            <a:endParaRPr lang="fr-FR" sz="2000">
              <a:latin typeface="Calibri"/>
              <a:ea typeface="Calibri"/>
              <a:cs typeface="Calibri"/>
            </a:endParaRPr>
          </a:p>
          <a:p>
            <a:r>
              <a:rPr lang="fr-FR" sz="2000">
                <a:latin typeface="Calibri"/>
                <a:cs typeface="Calibri"/>
              </a:rPr>
              <a:t>FIRMINY Jean-Baptiste :1793 - 1795</a:t>
            </a:r>
            <a:endParaRPr lang="fr-FR" sz="2000">
              <a:latin typeface="Calibri"/>
              <a:ea typeface="Calibri"/>
              <a:cs typeface="Calibri"/>
            </a:endParaRPr>
          </a:p>
          <a:p>
            <a:r>
              <a:rPr lang="fr-FR" sz="2000">
                <a:latin typeface="Calibri"/>
                <a:cs typeface="Calibri"/>
              </a:rPr>
              <a:t>LOMBARD Joseph : 1795 - 1799</a:t>
            </a:r>
            <a:endParaRPr lang="fr-FR" sz="2000">
              <a:latin typeface="Calibri"/>
              <a:ea typeface="Calibri"/>
              <a:cs typeface="Calibri"/>
            </a:endParaRPr>
          </a:p>
          <a:p>
            <a:r>
              <a:rPr lang="fr-FR" sz="2000">
                <a:latin typeface="Calibri"/>
                <a:cs typeface="Calibri"/>
              </a:rPr>
              <a:t>PASCAL Jean-François : 1799 - 1806</a:t>
            </a:r>
            <a:endParaRPr lang="fr-FR" sz="2000">
              <a:latin typeface="Calibri"/>
              <a:ea typeface="Calibri"/>
              <a:cs typeface="Calibri"/>
            </a:endParaRPr>
          </a:p>
          <a:p>
            <a:r>
              <a:rPr lang="fr-FR" sz="2000">
                <a:latin typeface="Calibri"/>
                <a:cs typeface="Calibri"/>
              </a:rPr>
              <a:t>FEDON Barthélemy : 1815 - 1818</a:t>
            </a:r>
            <a:endParaRPr lang="fr-FR" sz="2000">
              <a:latin typeface="Calibri"/>
              <a:ea typeface="Calibri"/>
              <a:cs typeface="Calibri"/>
            </a:endParaRPr>
          </a:p>
          <a:p>
            <a:endParaRPr lang="fr-FR" sz="2000">
              <a:latin typeface="Calibri"/>
              <a:ea typeface="Calibri"/>
              <a:cs typeface="Calibri"/>
            </a:endParaRPr>
          </a:p>
          <a:p>
            <a:endParaRPr lang="fr-FR" sz="1200">
              <a:latin typeface="Calibri"/>
              <a:ea typeface="Calibri"/>
              <a:cs typeface="Calibri"/>
            </a:endParaRPr>
          </a:p>
          <a:p>
            <a:pPr algn="just"/>
            <a:r>
              <a:rPr lang="fr-FR" sz="2000">
                <a:latin typeface="Calibri"/>
                <a:cs typeface="Segoe UI"/>
              </a:rPr>
              <a:t> </a:t>
            </a:r>
            <a:r>
              <a:rPr lang="en-US" sz="2000">
                <a:latin typeface="Calibri"/>
                <a:ea typeface="Calibri"/>
                <a:cs typeface="Calibri"/>
              </a:rPr>
              <a:t> </a:t>
            </a:r>
            <a:endParaRPr lang="en-US"/>
          </a:p>
        </p:txBody>
      </p:sp>
    </p:spTree>
    <p:extLst>
      <p:ext uri="{BB962C8B-B14F-4D97-AF65-F5344CB8AC3E}">
        <p14:creationId xmlns:p14="http://schemas.microsoft.com/office/powerpoint/2010/main" val="172466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97C0D5-AE67-53A8-67F8-9859B1A87651}"/>
              </a:ext>
            </a:extLst>
          </p:cNvPr>
          <p:cNvSpPr txBox="1"/>
          <p:nvPr/>
        </p:nvSpPr>
        <p:spPr>
          <a:xfrm>
            <a:off x="-5576" y="-5576"/>
            <a:ext cx="6869151" cy="9633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latin typeface="Calibri"/>
                <a:cs typeface="Segoe UI"/>
              </a:rPr>
              <a:t>PASCAL Vital, Jean-François : 1818 - 1823</a:t>
            </a:r>
            <a:r>
              <a:rPr lang="en-US" sz="2000">
                <a:latin typeface="Calibri"/>
                <a:ea typeface="Calibri"/>
                <a:cs typeface="Calibri"/>
              </a:rPr>
              <a:t> </a:t>
            </a:r>
            <a:endParaRPr lang="en-US"/>
          </a:p>
          <a:p>
            <a:r>
              <a:rPr lang="fr-FR" sz="2000">
                <a:latin typeface="Calibri"/>
                <a:cs typeface="Segoe UI"/>
              </a:rPr>
              <a:t>BERTRAND Hugues : 1823 - 1824</a:t>
            </a:r>
            <a:r>
              <a:rPr lang="en-US" sz="2000">
                <a:latin typeface="Calibri"/>
                <a:ea typeface="Calibri"/>
                <a:cs typeface="Calibri"/>
              </a:rPr>
              <a:t> </a:t>
            </a:r>
          </a:p>
          <a:p>
            <a:r>
              <a:rPr lang="fr-FR" sz="2000">
                <a:latin typeface="Calibri"/>
                <a:cs typeface="Segoe UI"/>
              </a:rPr>
              <a:t>FÉDON François : 1824 - 1830</a:t>
            </a:r>
            <a:r>
              <a:rPr lang="en-US" sz="2000">
                <a:latin typeface="Calibri"/>
                <a:ea typeface="Calibri"/>
                <a:cs typeface="Calibri"/>
              </a:rPr>
              <a:t> </a:t>
            </a:r>
          </a:p>
          <a:p>
            <a:r>
              <a:rPr lang="fr-FR" sz="2000">
                <a:latin typeface="Calibri"/>
                <a:cs typeface="Segoe UI"/>
              </a:rPr>
              <a:t>RAYBAUD Honoré, Louis : 1830 - 1838</a:t>
            </a:r>
            <a:r>
              <a:rPr lang="en-US" sz="2000">
                <a:latin typeface="Calibri"/>
                <a:ea typeface="Calibri"/>
                <a:cs typeface="Calibri"/>
              </a:rPr>
              <a:t> </a:t>
            </a:r>
          </a:p>
          <a:p>
            <a:r>
              <a:rPr lang="fr-FR" sz="2000">
                <a:latin typeface="Calibri"/>
                <a:cs typeface="Segoe UI"/>
              </a:rPr>
              <a:t>OSMIN TRUC Jean-Baptiste : 1838 - 1866</a:t>
            </a:r>
            <a:r>
              <a:rPr lang="en-US" sz="2000">
                <a:latin typeface="Calibri"/>
                <a:ea typeface="Calibri"/>
                <a:cs typeface="Calibri"/>
              </a:rPr>
              <a:t> </a:t>
            </a:r>
          </a:p>
          <a:p>
            <a:r>
              <a:rPr lang="fr-FR" sz="2000">
                <a:latin typeface="Calibri"/>
                <a:cs typeface="Segoe UI"/>
              </a:rPr>
              <a:t>LAVAGNE Louis : 1866-1871</a:t>
            </a:r>
            <a:r>
              <a:rPr lang="en-US" sz="2000">
                <a:latin typeface="Calibri"/>
                <a:ea typeface="Calibri"/>
                <a:cs typeface="Calibri"/>
              </a:rPr>
              <a:t> </a:t>
            </a:r>
          </a:p>
          <a:p>
            <a:r>
              <a:rPr lang="fr-FR" sz="2000">
                <a:latin typeface="Calibri"/>
                <a:cs typeface="Segoe UI"/>
              </a:rPr>
              <a:t>GASTINEL Jean-Louis : 1871 – 1874</a:t>
            </a:r>
            <a:r>
              <a:rPr lang="en-US" sz="2000">
                <a:latin typeface="Calibri"/>
                <a:ea typeface="Calibri"/>
                <a:cs typeface="Calibri"/>
              </a:rPr>
              <a:t> </a:t>
            </a:r>
          </a:p>
          <a:p>
            <a:r>
              <a:rPr lang="fr-FR" sz="2000">
                <a:latin typeface="Calibri"/>
                <a:cs typeface="Segoe UI"/>
              </a:rPr>
              <a:t>BERTRAND Victor : 1874 - 1878</a:t>
            </a:r>
            <a:r>
              <a:rPr lang="en-US" sz="2000">
                <a:latin typeface="Calibri"/>
                <a:ea typeface="Calibri"/>
                <a:cs typeface="Calibri"/>
              </a:rPr>
              <a:t> </a:t>
            </a:r>
          </a:p>
          <a:p>
            <a:r>
              <a:rPr lang="fr-FR" sz="2000">
                <a:latin typeface="Calibri"/>
                <a:cs typeface="Segoe UI"/>
              </a:rPr>
              <a:t>LAVAGNE Louis : 1878 - 1887</a:t>
            </a:r>
            <a:r>
              <a:rPr lang="en-US" sz="2000">
                <a:latin typeface="Calibri"/>
                <a:ea typeface="Calibri"/>
                <a:cs typeface="Calibri"/>
              </a:rPr>
              <a:t> </a:t>
            </a:r>
          </a:p>
          <a:p>
            <a:r>
              <a:rPr lang="fr-FR" sz="2000">
                <a:latin typeface="Calibri"/>
                <a:cs typeface="Segoe UI"/>
              </a:rPr>
              <a:t>MOUTON Louis Damase : 1887 - 1888</a:t>
            </a:r>
            <a:r>
              <a:rPr lang="en-US" sz="2000">
                <a:latin typeface="Calibri"/>
                <a:ea typeface="Calibri"/>
                <a:cs typeface="Calibri"/>
              </a:rPr>
              <a:t> </a:t>
            </a:r>
          </a:p>
          <a:p>
            <a:r>
              <a:rPr lang="fr-FR" sz="2000">
                <a:latin typeface="Calibri"/>
                <a:cs typeface="Segoe UI"/>
              </a:rPr>
              <a:t>BATAILLER Joseph : 1888 - 1892</a:t>
            </a:r>
            <a:r>
              <a:rPr lang="en-US" sz="2000">
                <a:latin typeface="Calibri"/>
                <a:ea typeface="Calibri"/>
                <a:cs typeface="Calibri"/>
              </a:rPr>
              <a:t> </a:t>
            </a:r>
          </a:p>
          <a:p>
            <a:r>
              <a:rPr lang="fr-FR" sz="2000">
                <a:latin typeface="Calibri"/>
                <a:cs typeface="Segoe UI"/>
              </a:rPr>
              <a:t>PAUTRIER Alphonse : 1892 - 1894</a:t>
            </a:r>
            <a:r>
              <a:rPr lang="en-US" sz="2000">
                <a:latin typeface="Calibri"/>
                <a:ea typeface="Calibri"/>
                <a:cs typeface="Calibri"/>
              </a:rPr>
              <a:t> </a:t>
            </a:r>
          </a:p>
          <a:p>
            <a:r>
              <a:rPr lang="fr-FR" sz="2000">
                <a:latin typeface="Calibri"/>
                <a:cs typeface="Segoe UI"/>
              </a:rPr>
              <a:t>BERNOLLIN Jean-François : 1894 - 1895</a:t>
            </a:r>
            <a:r>
              <a:rPr lang="en-US" sz="2000">
                <a:latin typeface="Calibri"/>
                <a:ea typeface="Calibri"/>
                <a:cs typeface="Calibri"/>
              </a:rPr>
              <a:t> </a:t>
            </a:r>
          </a:p>
          <a:p>
            <a:r>
              <a:rPr lang="fr-FR" sz="2000">
                <a:latin typeface="Calibri"/>
                <a:cs typeface="Segoe UI"/>
              </a:rPr>
              <a:t>GUIGUES Jean-François : 1895 - 1895</a:t>
            </a:r>
            <a:r>
              <a:rPr lang="en-US" sz="2000">
                <a:latin typeface="Calibri"/>
                <a:ea typeface="Calibri"/>
                <a:cs typeface="Calibri"/>
              </a:rPr>
              <a:t> </a:t>
            </a:r>
          </a:p>
          <a:p>
            <a:r>
              <a:rPr lang="fr-FR" sz="2000">
                <a:latin typeface="Calibri"/>
                <a:cs typeface="Segoe UI"/>
              </a:rPr>
              <a:t>LAMBERT Louis : 1895 - 1900</a:t>
            </a:r>
            <a:r>
              <a:rPr lang="en-US" sz="2000">
                <a:latin typeface="Calibri"/>
                <a:ea typeface="Calibri"/>
                <a:cs typeface="Calibri"/>
              </a:rPr>
              <a:t> </a:t>
            </a:r>
          </a:p>
          <a:p>
            <a:pPr algn="just"/>
            <a:r>
              <a:rPr lang="fr-FR" sz="2000">
                <a:latin typeface="Calibri"/>
                <a:cs typeface="Segoe UI"/>
              </a:rPr>
              <a:t>AUDIER Joseph : 1900 - 1902</a:t>
            </a:r>
            <a:r>
              <a:rPr lang="en-US" sz="2000">
                <a:latin typeface="Calibri"/>
                <a:ea typeface="Calibri"/>
                <a:cs typeface="Calibri"/>
              </a:rPr>
              <a:t> </a:t>
            </a:r>
          </a:p>
          <a:p>
            <a:pPr algn="just"/>
            <a:r>
              <a:rPr lang="fr-FR" sz="2000">
                <a:latin typeface="Calibri"/>
                <a:cs typeface="Segoe UI"/>
              </a:rPr>
              <a:t>HUGUES Alexandre : 1902 - 1916</a:t>
            </a:r>
            <a:r>
              <a:rPr lang="en-US" sz="2000">
                <a:latin typeface="Calibri"/>
                <a:ea typeface="Calibri"/>
                <a:cs typeface="Calibri"/>
              </a:rPr>
              <a:t> </a:t>
            </a:r>
          </a:p>
          <a:p>
            <a:pPr algn="just"/>
            <a:r>
              <a:rPr lang="fr-FR" sz="2000">
                <a:latin typeface="Calibri"/>
                <a:cs typeface="Segoe UI"/>
              </a:rPr>
              <a:t>CORDIER Charles : 1916 - 1917 (Maire par intérim)</a:t>
            </a:r>
            <a:r>
              <a:rPr lang="en-US" sz="2000">
                <a:latin typeface="Calibri"/>
                <a:ea typeface="Calibri"/>
                <a:cs typeface="Calibri"/>
              </a:rPr>
              <a:t> </a:t>
            </a:r>
          </a:p>
          <a:p>
            <a:pPr algn="just"/>
            <a:r>
              <a:rPr lang="fr-FR" sz="2000">
                <a:latin typeface="Calibri"/>
                <a:cs typeface="Segoe UI"/>
              </a:rPr>
              <a:t>HUGUES Alexandre : 1917 - 1921</a:t>
            </a:r>
            <a:r>
              <a:rPr lang="en-US" sz="2000">
                <a:latin typeface="Calibri"/>
                <a:ea typeface="Calibri"/>
                <a:cs typeface="Calibri"/>
              </a:rPr>
              <a:t> </a:t>
            </a:r>
          </a:p>
          <a:p>
            <a:pPr algn="just"/>
            <a:r>
              <a:rPr lang="fr-FR" sz="2000">
                <a:latin typeface="Calibri"/>
                <a:cs typeface="Segoe UI"/>
              </a:rPr>
              <a:t>PASSERIN Louis : 1921 - 1929 (Président de la délégation spéciale, élu maire le 13/08/1921)</a:t>
            </a:r>
            <a:r>
              <a:rPr lang="en-US" sz="2000">
                <a:latin typeface="Calibri"/>
                <a:ea typeface="Calibri"/>
                <a:cs typeface="Calibri"/>
              </a:rPr>
              <a:t> </a:t>
            </a:r>
          </a:p>
          <a:p>
            <a:pPr algn="just"/>
            <a:r>
              <a:rPr lang="fr-FR" sz="2000">
                <a:latin typeface="Calibri"/>
                <a:cs typeface="Segoe UI"/>
              </a:rPr>
              <a:t>SIMON Paul : 1929 – 1941</a:t>
            </a:r>
            <a:r>
              <a:rPr lang="en-US" sz="2000">
                <a:latin typeface="Calibri"/>
                <a:ea typeface="Calibri"/>
                <a:cs typeface="Calibri"/>
              </a:rPr>
              <a:t> </a:t>
            </a:r>
          </a:p>
          <a:p>
            <a:r>
              <a:rPr lang="fr-FR" sz="2000">
                <a:latin typeface="Calibri"/>
                <a:cs typeface="Segoe UI"/>
              </a:rPr>
              <a:t>JAUFFRET André : 1971 - 1989</a:t>
            </a:r>
            <a:r>
              <a:rPr lang="en-US" sz="2000">
                <a:latin typeface="Calibri"/>
                <a:ea typeface="Calibri"/>
                <a:cs typeface="Calibri"/>
              </a:rPr>
              <a:t> </a:t>
            </a:r>
          </a:p>
          <a:p>
            <a:r>
              <a:rPr lang="fr-FR" sz="2000">
                <a:latin typeface="Calibri"/>
                <a:cs typeface="Segoe UI"/>
              </a:rPr>
              <a:t>MEISSONNIER René : 1989 - 2001</a:t>
            </a:r>
            <a:r>
              <a:rPr lang="en-US" sz="2000">
                <a:latin typeface="Calibri"/>
                <a:ea typeface="Calibri"/>
                <a:cs typeface="Calibri"/>
              </a:rPr>
              <a:t> </a:t>
            </a:r>
          </a:p>
          <a:p>
            <a:r>
              <a:rPr lang="fr-FR" sz="2000">
                <a:latin typeface="Calibri"/>
                <a:cs typeface="Segoe UI"/>
              </a:rPr>
              <a:t>TEXTORIS Thierry : 2001 - 2003</a:t>
            </a:r>
            <a:r>
              <a:rPr lang="en-US" sz="2000">
                <a:latin typeface="Calibri"/>
                <a:ea typeface="Calibri"/>
                <a:cs typeface="Calibri"/>
              </a:rPr>
              <a:t> </a:t>
            </a:r>
          </a:p>
          <a:p>
            <a:r>
              <a:rPr lang="fr-FR" sz="2000">
                <a:latin typeface="Calibri"/>
                <a:cs typeface="Segoe UI"/>
              </a:rPr>
              <a:t>MEISSONNIER René : 2003 - 2008</a:t>
            </a:r>
            <a:r>
              <a:rPr lang="en-US" sz="2000">
                <a:latin typeface="Calibri"/>
                <a:ea typeface="Calibri"/>
                <a:cs typeface="Calibri"/>
              </a:rPr>
              <a:t> </a:t>
            </a:r>
          </a:p>
          <a:p>
            <a:r>
              <a:rPr lang="fr-FR" sz="2000">
                <a:latin typeface="Calibri"/>
                <a:cs typeface="Segoe UI"/>
              </a:rPr>
              <a:t>PARLANTI Alain : 2008 – 2020</a:t>
            </a:r>
            <a:r>
              <a:rPr lang="en-US" sz="2000">
                <a:latin typeface="Calibri"/>
                <a:ea typeface="Calibri"/>
                <a:cs typeface="Calibri"/>
              </a:rPr>
              <a:t> </a:t>
            </a:r>
          </a:p>
          <a:p>
            <a:endParaRPr lang="en-US" sz="2000">
              <a:latin typeface="Calibri"/>
              <a:ea typeface="Calibri"/>
              <a:cs typeface="Calibri"/>
            </a:endParaRPr>
          </a:p>
          <a:p>
            <a:pPr algn="just"/>
            <a:r>
              <a:rPr lang="fr-FR" sz="2000">
                <a:latin typeface="Calibri"/>
                <a:cs typeface="Segoe UI"/>
              </a:rPr>
              <a:t>*Source : Page d’histoire d’un terroir provençal + Recherches de Franck Dugas + Archives départementales du Var : E dépôt 88 2M1, Hôtel de Ville et 1M1, bâtiments communaux.</a:t>
            </a:r>
            <a:endParaRPr lang="en-US" sz="2000">
              <a:latin typeface="Calibri"/>
              <a:ea typeface="Calibri"/>
              <a:cs typeface="Calibri"/>
            </a:endParaRPr>
          </a:p>
        </p:txBody>
      </p:sp>
    </p:spTree>
    <p:extLst>
      <p:ext uri="{BB962C8B-B14F-4D97-AF65-F5344CB8AC3E}">
        <p14:creationId xmlns:p14="http://schemas.microsoft.com/office/powerpoint/2010/main" val="19161407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7C340213-0F6B-4D15-B240-BDFCD01C76AA}">
  <ds:schemaRefs>
    <ds:schemaRef ds:uri="43590ac0-9243-467b-ab7d-a880e2fba6e9"/>
    <ds:schemaRef ds:uri="f4c7469f-ea08-4a28-abbd-883824f19f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EA27CB-21B1-4E17-A06F-F4C6167FF52C}">
  <ds:schemaRefs>
    <ds:schemaRef ds:uri="http://schemas.microsoft.com/sharepoint/v3/contenttype/forms"/>
  </ds:schemaRefs>
</ds:datastoreItem>
</file>

<file path=customXml/itemProps3.xml><?xml version="1.0" encoding="utf-8"?>
<ds:datastoreItem xmlns:ds="http://schemas.openxmlformats.org/officeDocument/2006/customXml" ds:itemID="{C11D749F-D7AB-4543-9924-83358A2EDF03}">
  <ds:schemaRefs>
    <ds:schemaRef ds:uri="43590ac0-9243-467b-ab7d-a880e2fba6e9"/>
    <ds:schemaRef ds:uri="f4c7469f-ea08-4a28-abbd-883824f19f6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Thème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cp:revision>
  <dcterms:created xsi:type="dcterms:W3CDTF">2025-07-16T10:20:44Z</dcterms:created>
  <dcterms:modified xsi:type="dcterms:W3CDTF">2025-07-26T12:40:06Z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