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4" r:id="rId11"/>
    <p:sldId id="265" r:id="rId12"/>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D60C7-F6C2-6FE2-0997-A1ADC2615EF4}" v="66" dt="2025-07-22T12:38:59.844"/>
    <p1510:client id="{B70FACF9-66BB-EAE2-713A-475F6C7CC265}" v="21" dt="2025-07-22T14:14:25.987"/>
    <p1510:client id="{F421BD46-9AB9-86CF-EA64-F5339F8147D8}" v="173" dt="2025-07-22T10:25:26.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F421BD46-9AB9-86CF-EA64-F5339F8147D8}"/>
    <pc:docChg chg="mod addSld delSld modSld modMainMaster setSldSz">
      <pc:chgData name="saisonnier Tourisme Culture Patrimoine" userId="S::saisontcp@lesarcssurargens.fr::0ca65382-e596-453e-9522-818d66b87411" providerId="AD" clId="Web-{F421BD46-9AB9-86CF-EA64-F5339F8147D8}" dt="2025-07-22T10:25:26.561" v="148" actId="1076"/>
      <pc:docMkLst>
        <pc:docMk/>
      </pc:docMkLst>
      <pc:sldChg chg="addSp delSp modSp">
        <pc:chgData name="saisonnier Tourisme Culture Patrimoine" userId="S::saisontcp@lesarcssurargens.fr::0ca65382-e596-453e-9522-818d66b87411" providerId="AD" clId="Web-{F421BD46-9AB9-86CF-EA64-F5339F8147D8}" dt="2025-07-22T10:25:26.561" v="148" actId="1076"/>
        <pc:sldMkLst>
          <pc:docMk/>
          <pc:sldMk cId="3784089036" sldId="256"/>
        </pc:sldMkLst>
        <pc:spChg chg="del">
          <ac:chgData name="saisonnier Tourisme Culture Patrimoine" userId="S::saisontcp@lesarcssurargens.fr::0ca65382-e596-453e-9522-818d66b87411" providerId="AD" clId="Web-{F421BD46-9AB9-86CF-EA64-F5339F8147D8}" dt="2025-07-22T10:18:00.652"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F421BD46-9AB9-86CF-EA64-F5339F8147D8}" dt="2025-07-22T10:18:01.856"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F421BD46-9AB9-86CF-EA64-F5339F8147D8}" dt="2025-07-22T10:23:29.420" v="101"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F421BD46-9AB9-86CF-EA64-F5339F8147D8}" dt="2025-07-22T10:24:21.107" v="119" actId="1076"/>
          <ac:spMkLst>
            <pc:docMk/>
            <pc:sldMk cId="3784089036" sldId="256"/>
            <ac:spMk id="17" creationId="{CCEBCAD4-CC57-5909-663C-DD68F52A235D}"/>
          </ac:spMkLst>
        </pc:spChg>
        <pc:spChg chg="add mod">
          <ac:chgData name="saisonnier Tourisme Culture Patrimoine" userId="S::saisontcp@lesarcssurargens.fr::0ca65382-e596-453e-9522-818d66b87411" providerId="AD" clId="Web-{F421BD46-9AB9-86CF-EA64-F5339F8147D8}" dt="2025-07-22T10:25:26.561" v="148" actId="1076"/>
          <ac:spMkLst>
            <pc:docMk/>
            <pc:sldMk cId="3784089036" sldId="256"/>
            <ac:spMk id="18" creationId="{15767CC9-C4E1-21B5-8AEC-2E856769CA57}"/>
          </ac:spMkLst>
        </pc:spChg>
        <pc:picChg chg="add mod">
          <ac:chgData name="saisonnier Tourisme Culture Patrimoine" userId="S::saisontcp@lesarcssurargens.fr::0ca65382-e596-453e-9522-818d66b87411" providerId="AD" clId="Web-{F421BD46-9AB9-86CF-EA64-F5339F8147D8}" dt="2025-07-22T10:18:25.715" v="4" actId="1076"/>
          <ac:picMkLst>
            <pc:docMk/>
            <pc:sldMk cId="3784089036" sldId="256"/>
            <ac:picMk id="4" creationId="{5FA4365C-894B-5F0D-6BEB-B42D7C0BE7E9}"/>
          </ac:picMkLst>
        </pc:picChg>
        <pc:picChg chg="add mod">
          <ac:chgData name="saisonnier Tourisme Culture Patrimoine" userId="S::saisontcp@lesarcssurargens.fr::0ca65382-e596-453e-9522-818d66b87411" providerId="AD" clId="Web-{F421BD46-9AB9-86CF-EA64-F5339F8147D8}" dt="2025-07-22T10:24:45.061" v="122" actId="1076"/>
          <ac:picMkLst>
            <pc:docMk/>
            <pc:sldMk cId="3784089036" sldId="256"/>
            <ac:picMk id="6" creationId="{42C9953D-8142-485C-9B5B-D6FC31584246}"/>
          </ac:picMkLst>
        </pc:picChg>
        <pc:picChg chg="add del mod">
          <ac:chgData name="saisonnier Tourisme Culture Patrimoine" userId="S::saisontcp@lesarcssurargens.fr::0ca65382-e596-453e-9522-818d66b87411" providerId="AD" clId="Web-{F421BD46-9AB9-86CF-EA64-F5339F8147D8}" dt="2025-07-22T10:23:03.529" v="93"/>
          <ac:picMkLst>
            <pc:docMk/>
            <pc:sldMk cId="3784089036" sldId="256"/>
            <ac:picMk id="7" creationId="{8769C4D7-FEEE-8D53-15B9-107F928F1060}"/>
          </ac:picMkLst>
        </pc:picChg>
        <pc:picChg chg="add del mod">
          <ac:chgData name="saisonnier Tourisme Culture Patrimoine" userId="S::saisontcp@lesarcssurargens.fr::0ca65382-e596-453e-9522-818d66b87411" providerId="AD" clId="Web-{F421BD46-9AB9-86CF-EA64-F5339F8147D8}" dt="2025-07-22T10:22:50.779" v="89"/>
          <ac:picMkLst>
            <pc:docMk/>
            <pc:sldMk cId="3784089036" sldId="256"/>
            <ac:picMk id="8" creationId="{A849894E-1DB8-CBA5-17A7-06A36A90973B}"/>
          </ac:picMkLst>
        </pc:picChg>
        <pc:picChg chg="add del mod">
          <ac:chgData name="saisonnier Tourisme Culture Patrimoine" userId="S::saisontcp@lesarcssurargens.fr::0ca65382-e596-453e-9522-818d66b87411" providerId="AD" clId="Web-{F421BD46-9AB9-86CF-EA64-F5339F8147D8}" dt="2025-07-22T10:22:30.529" v="85"/>
          <ac:picMkLst>
            <pc:docMk/>
            <pc:sldMk cId="3784089036" sldId="256"/>
            <ac:picMk id="9" creationId="{207F23D4-4E7A-21F4-CA96-FEA933F2099A}"/>
          </ac:picMkLst>
        </pc:picChg>
        <pc:picChg chg="add del mod">
          <ac:chgData name="saisonnier Tourisme Culture Patrimoine" userId="S::saisontcp@lesarcssurargens.fr::0ca65382-e596-453e-9522-818d66b87411" providerId="AD" clId="Web-{F421BD46-9AB9-86CF-EA64-F5339F8147D8}" dt="2025-07-22T10:22:14.357" v="80"/>
          <ac:picMkLst>
            <pc:docMk/>
            <pc:sldMk cId="3784089036" sldId="256"/>
            <ac:picMk id="10" creationId="{99712B37-E897-2FA9-DC0F-45965E7B7B57}"/>
          </ac:picMkLst>
        </pc:picChg>
        <pc:picChg chg="add del mod">
          <ac:chgData name="saisonnier Tourisme Culture Patrimoine" userId="S::saisontcp@lesarcssurargens.fr::0ca65382-e596-453e-9522-818d66b87411" providerId="AD" clId="Web-{F421BD46-9AB9-86CF-EA64-F5339F8147D8}" dt="2025-07-22T10:21:53.919" v="75"/>
          <ac:picMkLst>
            <pc:docMk/>
            <pc:sldMk cId="3784089036" sldId="256"/>
            <ac:picMk id="11" creationId="{1B4BFE24-118A-8BA8-0AD6-B44D6760766D}"/>
          </ac:picMkLst>
        </pc:picChg>
        <pc:picChg chg="add del mod">
          <ac:chgData name="saisonnier Tourisme Culture Patrimoine" userId="S::saisontcp@lesarcssurargens.fr::0ca65382-e596-453e-9522-818d66b87411" providerId="AD" clId="Web-{F421BD46-9AB9-86CF-EA64-F5339F8147D8}" dt="2025-07-22T10:21:36.919" v="70"/>
          <ac:picMkLst>
            <pc:docMk/>
            <pc:sldMk cId="3784089036" sldId="256"/>
            <ac:picMk id="12" creationId="{141E4338-A571-2588-2D14-84122419EECD}"/>
          </ac:picMkLst>
        </pc:picChg>
        <pc:picChg chg="add del mod">
          <ac:chgData name="saisonnier Tourisme Culture Patrimoine" userId="S::saisontcp@lesarcssurargens.fr::0ca65382-e596-453e-9522-818d66b87411" providerId="AD" clId="Web-{F421BD46-9AB9-86CF-EA64-F5339F8147D8}" dt="2025-07-22T10:21:25.497" v="66"/>
          <ac:picMkLst>
            <pc:docMk/>
            <pc:sldMk cId="3784089036" sldId="256"/>
            <ac:picMk id="13" creationId="{79479E00-7433-DCA5-674B-2B8E252827A2}"/>
          </ac:picMkLst>
        </pc:picChg>
        <pc:picChg chg="add del mod">
          <ac:chgData name="saisonnier Tourisme Culture Patrimoine" userId="S::saisontcp@lesarcssurargens.fr::0ca65382-e596-453e-9522-818d66b87411" providerId="AD" clId="Web-{F421BD46-9AB9-86CF-EA64-F5339F8147D8}" dt="2025-07-22T10:21:08.638" v="62"/>
          <ac:picMkLst>
            <pc:docMk/>
            <pc:sldMk cId="3784089036" sldId="256"/>
            <ac:picMk id="14" creationId="{0205103B-55AC-4183-F5CC-461C8377A488}"/>
          </ac:picMkLst>
        </pc:picChg>
        <pc:picChg chg="add del mod">
          <ac:chgData name="saisonnier Tourisme Culture Patrimoine" userId="S::saisontcp@lesarcssurargens.fr::0ca65382-e596-453e-9522-818d66b87411" providerId="AD" clId="Web-{F421BD46-9AB9-86CF-EA64-F5339F8147D8}" dt="2025-07-22T10:20:53.028" v="58"/>
          <ac:picMkLst>
            <pc:docMk/>
            <pc:sldMk cId="3784089036" sldId="256"/>
            <ac:picMk id="15" creationId="{13040D2F-8124-32CA-34BC-6C906EBB08D9}"/>
          </ac:picMkLst>
        </pc:picChg>
        <pc:picChg chg="add del mod">
          <ac:chgData name="saisonnier Tourisme Culture Patrimoine" userId="S::saisontcp@lesarcssurargens.fr::0ca65382-e596-453e-9522-818d66b87411" providerId="AD" clId="Web-{F421BD46-9AB9-86CF-EA64-F5339F8147D8}" dt="2025-07-22T10:20:26.700" v="52"/>
          <ac:picMkLst>
            <pc:docMk/>
            <pc:sldMk cId="3784089036" sldId="256"/>
            <ac:picMk id="16" creationId="{B4F60D6C-82BC-03AF-DD8C-C256D5FFF223}"/>
          </ac:picMkLst>
        </pc:picChg>
      </pc:sldChg>
      <pc:sldChg chg="addSp delSp modSp new">
        <pc:chgData name="saisonnier Tourisme Culture Patrimoine" userId="S::saisontcp@lesarcssurargens.fr::0ca65382-e596-453e-9522-818d66b87411" providerId="AD" clId="Web-{F421BD46-9AB9-86CF-EA64-F5339F8147D8}" dt="2025-07-22T10:23:13.904" v="96" actId="14100"/>
        <pc:sldMkLst>
          <pc:docMk/>
          <pc:sldMk cId="50390807" sldId="257"/>
        </pc:sldMkLst>
        <pc:spChg chg="del">
          <ac:chgData name="saisonnier Tourisme Culture Patrimoine" userId="S::saisontcp@lesarcssurargens.fr::0ca65382-e596-453e-9522-818d66b87411" providerId="AD" clId="Web-{F421BD46-9AB9-86CF-EA64-F5339F8147D8}" dt="2025-07-22T10:19:38.200" v="21"/>
          <ac:spMkLst>
            <pc:docMk/>
            <pc:sldMk cId="50390807" sldId="257"/>
            <ac:spMk id="2" creationId="{242D9065-1B17-CF3D-8400-FD5CB10E8A92}"/>
          </ac:spMkLst>
        </pc:spChg>
        <pc:spChg chg="del mod">
          <ac:chgData name="saisonnier Tourisme Culture Patrimoine" userId="S::saisontcp@lesarcssurargens.fr::0ca65382-e596-453e-9522-818d66b87411" providerId="AD" clId="Web-{F421BD46-9AB9-86CF-EA64-F5339F8147D8}" dt="2025-07-22T10:19:36.981" v="20"/>
          <ac:spMkLst>
            <pc:docMk/>
            <pc:sldMk cId="50390807" sldId="257"/>
            <ac:spMk id="3" creationId="{60CFA3D8-5440-B5D5-00BD-57EE9E57DB9C}"/>
          </ac:spMkLst>
        </pc:spChg>
        <pc:picChg chg="add del mod">
          <ac:chgData name="saisonnier Tourisme Culture Patrimoine" userId="S::saisontcp@lesarcssurargens.fr::0ca65382-e596-453e-9522-818d66b87411" providerId="AD" clId="Web-{F421BD46-9AB9-86CF-EA64-F5339F8147D8}" dt="2025-07-22T10:20:31.966" v="54"/>
          <ac:picMkLst>
            <pc:docMk/>
            <pc:sldMk cId="50390807" sldId="257"/>
            <ac:picMk id="4" creationId="{5D8CE422-51E0-3C44-0748-1EDE31C6C0BE}"/>
          </ac:picMkLst>
        </pc:picChg>
        <pc:picChg chg="add mod">
          <ac:chgData name="saisonnier Tourisme Culture Patrimoine" userId="S::saisontcp@lesarcssurargens.fr::0ca65382-e596-453e-9522-818d66b87411" providerId="AD" clId="Web-{F421BD46-9AB9-86CF-EA64-F5339F8147D8}" dt="2025-07-22T10:23:13.904" v="96" actId="14100"/>
          <ac:picMkLst>
            <pc:docMk/>
            <pc:sldMk cId="50390807" sldId="257"/>
            <ac:picMk id="5" creationId="{37CD5A26-2A1A-4486-B660-A7D4B8113C03}"/>
          </ac:picMkLst>
        </pc:picChg>
      </pc:sldChg>
      <pc:sldChg chg="addSp delSp modSp new">
        <pc:chgData name="saisonnier Tourisme Culture Patrimoine" userId="S::saisontcp@lesarcssurargens.fr::0ca65382-e596-453e-9522-818d66b87411" providerId="AD" clId="Web-{F421BD46-9AB9-86CF-EA64-F5339F8147D8}" dt="2025-07-22T10:23:00.435" v="92" actId="14100"/>
        <pc:sldMkLst>
          <pc:docMk/>
          <pc:sldMk cId="4277439682" sldId="258"/>
        </pc:sldMkLst>
        <pc:spChg chg="del">
          <ac:chgData name="saisonnier Tourisme Culture Patrimoine" userId="S::saisontcp@lesarcssurargens.fr::0ca65382-e596-453e-9522-818d66b87411" providerId="AD" clId="Web-{F421BD46-9AB9-86CF-EA64-F5339F8147D8}" dt="2025-07-22T10:19:42.106" v="24"/>
          <ac:spMkLst>
            <pc:docMk/>
            <pc:sldMk cId="4277439682" sldId="258"/>
            <ac:spMk id="2" creationId="{25D42DF1-BAEE-92A7-EBAF-C6A99CD08289}"/>
          </ac:spMkLst>
        </pc:spChg>
        <pc:spChg chg="del">
          <ac:chgData name="saisonnier Tourisme Culture Patrimoine" userId="S::saisontcp@lesarcssurargens.fr::0ca65382-e596-453e-9522-818d66b87411" providerId="AD" clId="Web-{F421BD46-9AB9-86CF-EA64-F5339F8147D8}" dt="2025-07-22T10:19:40.825" v="23"/>
          <ac:spMkLst>
            <pc:docMk/>
            <pc:sldMk cId="4277439682" sldId="258"/>
            <ac:spMk id="3" creationId="{FA5ACF3A-F7A3-2BBF-E3DD-0E1993B8EFAC}"/>
          </ac:spMkLst>
        </pc:spChg>
        <pc:picChg chg="add mod">
          <ac:chgData name="saisonnier Tourisme Culture Patrimoine" userId="S::saisontcp@lesarcssurargens.fr::0ca65382-e596-453e-9522-818d66b87411" providerId="AD" clId="Web-{F421BD46-9AB9-86CF-EA64-F5339F8147D8}" dt="2025-07-22T10:23:00.435" v="92" actId="14100"/>
          <ac:picMkLst>
            <pc:docMk/>
            <pc:sldMk cId="4277439682" sldId="258"/>
            <ac:picMk id="4" creationId="{3BDABC59-0D34-0633-150B-13D97C12D0A6}"/>
          </ac:picMkLst>
        </pc:picChg>
      </pc:sldChg>
      <pc:sldChg chg="addSp delSp modSp new">
        <pc:chgData name="saisonnier Tourisme Culture Patrimoine" userId="S::saisontcp@lesarcssurargens.fr::0ca65382-e596-453e-9522-818d66b87411" providerId="AD" clId="Web-{F421BD46-9AB9-86CF-EA64-F5339F8147D8}" dt="2025-07-22T10:22:38.857" v="88" actId="14100"/>
        <pc:sldMkLst>
          <pc:docMk/>
          <pc:sldMk cId="2363886815" sldId="259"/>
        </pc:sldMkLst>
        <pc:spChg chg="del">
          <ac:chgData name="saisonnier Tourisme Culture Patrimoine" userId="S::saisontcp@lesarcssurargens.fr::0ca65382-e596-453e-9522-818d66b87411" providerId="AD" clId="Web-{F421BD46-9AB9-86CF-EA64-F5339F8147D8}" dt="2025-07-22T10:19:46.856" v="29"/>
          <ac:spMkLst>
            <pc:docMk/>
            <pc:sldMk cId="2363886815" sldId="259"/>
            <ac:spMk id="2" creationId="{D15311F7-F7A0-C47A-0157-85843BCCC264}"/>
          </ac:spMkLst>
        </pc:spChg>
        <pc:spChg chg="del mod">
          <ac:chgData name="saisonnier Tourisme Culture Patrimoine" userId="S::saisontcp@lesarcssurargens.fr::0ca65382-e596-453e-9522-818d66b87411" providerId="AD" clId="Web-{F421BD46-9AB9-86CF-EA64-F5339F8147D8}" dt="2025-07-22T10:19:45.106" v="28"/>
          <ac:spMkLst>
            <pc:docMk/>
            <pc:sldMk cId="2363886815" sldId="259"/>
            <ac:spMk id="3" creationId="{DCC95B84-F5E9-2608-F57D-07A5740F17B5}"/>
          </ac:spMkLst>
        </pc:spChg>
        <pc:picChg chg="add mod">
          <ac:chgData name="saisonnier Tourisme Culture Patrimoine" userId="S::saisontcp@lesarcssurargens.fr::0ca65382-e596-453e-9522-818d66b87411" providerId="AD" clId="Web-{F421BD46-9AB9-86CF-EA64-F5339F8147D8}" dt="2025-07-22T10:22:38.857" v="88" actId="14100"/>
          <ac:picMkLst>
            <pc:docMk/>
            <pc:sldMk cId="2363886815" sldId="259"/>
            <ac:picMk id="4" creationId="{88732EAC-2052-F8BC-A9A3-7BFD50612A7C}"/>
          </ac:picMkLst>
        </pc:picChg>
      </pc:sldChg>
      <pc:sldChg chg="addSp delSp modSp new">
        <pc:chgData name="saisonnier Tourisme Culture Patrimoine" userId="S::saisontcp@lesarcssurargens.fr::0ca65382-e596-453e-9522-818d66b87411" providerId="AD" clId="Web-{F421BD46-9AB9-86CF-EA64-F5339F8147D8}" dt="2025-07-22T10:22:27.185" v="84" actId="14100"/>
        <pc:sldMkLst>
          <pc:docMk/>
          <pc:sldMk cId="979060238" sldId="260"/>
        </pc:sldMkLst>
        <pc:spChg chg="del">
          <ac:chgData name="saisonnier Tourisme Culture Patrimoine" userId="S::saisontcp@lesarcssurargens.fr::0ca65382-e596-453e-9522-818d66b87411" providerId="AD" clId="Web-{F421BD46-9AB9-86CF-EA64-F5339F8147D8}" dt="2025-07-22T10:19:55.903" v="32"/>
          <ac:spMkLst>
            <pc:docMk/>
            <pc:sldMk cId="979060238" sldId="260"/>
            <ac:spMk id="2" creationId="{39659802-5E6E-7155-772E-F9CF360DCF09}"/>
          </ac:spMkLst>
        </pc:spChg>
        <pc:spChg chg="del">
          <ac:chgData name="saisonnier Tourisme Culture Patrimoine" userId="S::saisontcp@lesarcssurargens.fr::0ca65382-e596-453e-9522-818d66b87411" providerId="AD" clId="Web-{F421BD46-9AB9-86CF-EA64-F5339F8147D8}" dt="2025-07-22T10:19:55.044" v="31"/>
          <ac:spMkLst>
            <pc:docMk/>
            <pc:sldMk cId="979060238" sldId="260"/>
            <ac:spMk id="3" creationId="{428C88D8-E6C9-25B9-66B3-EDD9DAEAB72D}"/>
          </ac:spMkLst>
        </pc:spChg>
        <pc:picChg chg="add mod">
          <ac:chgData name="saisonnier Tourisme Culture Patrimoine" userId="S::saisontcp@lesarcssurargens.fr::0ca65382-e596-453e-9522-818d66b87411" providerId="AD" clId="Web-{F421BD46-9AB9-86CF-EA64-F5339F8147D8}" dt="2025-07-22T10:22:27.185" v="84" actId="14100"/>
          <ac:picMkLst>
            <pc:docMk/>
            <pc:sldMk cId="979060238" sldId="260"/>
            <ac:picMk id="4" creationId="{6AE5515C-4A27-707D-4072-36BE8AD9E101}"/>
          </ac:picMkLst>
        </pc:picChg>
      </pc:sldChg>
      <pc:sldChg chg="addSp delSp modSp new del">
        <pc:chgData name="saisonnier Tourisme Culture Patrimoine" userId="S::saisontcp@lesarcssurargens.fr::0ca65382-e596-453e-9522-818d66b87411" providerId="AD" clId="Web-{F421BD46-9AB9-86CF-EA64-F5339F8147D8}" dt="2025-07-22T10:22:10.763" v="79"/>
        <pc:sldMkLst>
          <pc:docMk/>
          <pc:sldMk cId="1965309952" sldId="261"/>
        </pc:sldMkLst>
        <pc:spChg chg="del">
          <ac:chgData name="saisonnier Tourisme Culture Patrimoine" userId="S::saisontcp@lesarcssurargens.fr::0ca65382-e596-453e-9522-818d66b87411" providerId="AD" clId="Web-{F421BD46-9AB9-86CF-EA64-F5339F8147D8}" dt="2025-07-22T10:19:59.669" v="36"/>
          <ac:spMkLst>
            <pc:docMk/>
            <pc:sldMk cId="1965309952" sldId="261"/>
            <ac:spMk id="2" creationId="{5C559C89-E060-0B49-9969-073CF5A57932}"/>
          </ac:spMkLst>
        </pc:spChg>
        <pc:spChg chg="del mod">
          <ac:chgData name="saisonnier Tourisme Culture Patrimoine" userId="S::saisontcp@lesarcssurargens.fr::0ca65382-e596-453e-9522-818d66b87411" providerId="AD" clId="Web-{F421BD46-9AB9-86CF-EA64-F5339F8147D8}" dt="2025-07-22T10:19:58.856" v="35"/>
          <ac:spMkLst>
            <pc:docMk/>
            <pc:sldMk cId="1965309952" sldId="261"/>
            <ac:spMk id="3" creationId="{150224E5-914E-8689-2C05-7B203AA21540}"/>
          </ac:spMkLst>
        </pc:spChg>
        <pc:picChg chg="add mod">
          <ac:chgData name="saisonnier Tourisme Culture Patrimoine" userId="S::saisontcp@lesarcssurargens.fr::0ca65382-e596-453e-9522-818d66b87411" providerId="AD" clId="Web-{F421BD46-9AB9-86CF-EA64-F5339F8147D8}" dt="2025-07-22T10:22:01.700" v="78" actId="14100"/>
          <ac:picMkLst>
            <pc:docMk/>
            <pc:sldMk cId="1965309952" sldId="261"/>
            <ac:picMk id="4" creationId="{BBE4B2B0-7DC1-32C1-0A63-D028DCF8289A}"/>
          </ac:picMkLst>
        </pc:picChg>
      </pc:sldChg>
      <pc:sldChg chg="addSp delSp modSp new">
        <pc:chgData name="saisonnier Tourisme Culture Patrimoine" userId="S::saisontcp@lesarcssurargens.fr::0ca65382-e596-453e-9522-818d66b87411" providerId="AD" clId="Web-{F421BD46-9AB9-86CF-EA64-F5339F8147D8}" dt="2025-07-22T10:21:48.247" v="74" actId="14100"/>
        <pc:sldMkLst>
          <pc:docMk/>
          <pc:sldMk cId="2707925563" sldId="262"/>
        </pc:sldMkLst>
        <pc:spChg chg="del">
          <ac:chgData name="saisonnier Tourisme Culture Patrimoine" userId="S::saisontcp@lesarcssurargens.fr::0ca65382-e596-453e-9522-818d66b87411" providerId="AD" clId="Web-{F421BD46-9AB9-86CF-EA64-F5339F8147D8}" dt="2025-07-22T10:20:03.262" v="39"/>
          <ac:spMkLst>
            <pc:docMk/>
            <pc:sldMk cId="2707925563" sldId="262"/>
            <ac:spMk id="2" creationId="{E8825AB8-2CB3-BA62-DBA4-906E551EE515}"/>
          </ac:spMkLst>
        </pc:spChg>
        <pc:spChg chg="del">
          <ac:chgData name="saisonnier Tourisme Culture Patrimoine" userId="S::saisontcp@lesarcssurargens.fr::0ca65382-e596-453e-9522-818d66b87411" providerId="AD" clId="Web-{F421BD46-9AB9-86CF-EA64-F5339F8147D8}" dt="2025-07-22T10:20:02.091" v="38"/>
          <ac:spMkLst>
            <pc:docMk/>
            <pc:sldMk cId="2707925563" sldId="262"/>
            <ac:spMk id="3" creationId="{708D612B-3BCF-189F-B45B-80945A8C17A5}"/>
          </ac:spMkLst>
        </pc:spChg>
        <pc:picChg chg="add mod">
          <ac:chgData name="saisonnier Tourisme Culture Patrimoine" userId="S::saisontcp@lesarcssurargens.fr::0ca65382-e596-453e-9522-818d66b87411" providerId="AD" clId="Web-{F421BD46-9AB9-86CF-EA64-F5339F8147D8}" dt="2025-07-22T10:21:48.247" v="74" actId="14100"/>
          <ac:picMkLst>
            <pc:docMk/>
            <pc:sldMk cId="2707925563" sldId="262"/>
            <ac:picMk id="4" creationId="{5A035D4C-637D-13F4-63BE-44EC6E781059}"/>
          </ac:picMkLst>
        </pc:picChg>
      </pc:sldChg>
      <pc:sldChg chg="addSp delSp modSp new">
        <pc:chgData name="saisonnier Tourisme Culture Patrimoine" userId="S::saisontcp@lesarcssurargens.fr::0ca65382-e596-453e-9522-818d66b87411" providerId="AD" clId="Web-{F421BD46-9AB9-86CF-EA64-F5339F8147D8}" dt="2025-07-22T10:21:32.435" v="69" actId="14100"/>
        <pc:sldMkLst>
          <pc:docMk/>
          <pc:sldMk cId="2167370104" sldId="263"/>
        </pc:sldMkLst>
        <pc:spChg chg="del">
          <ac:chgData name="saisonnier Tourisme Culture Patrimoine" userId="S::saisontcp@lesarcssurargens.fr::0ca65382-e596-453e-9522-818d66b87411" providerId="AD" clId="Web-{F421BD46-9AB9-86CF-EA64-F5339F8147D8}" dt="2025-07-22T10:20:07.606" v="42"/>
          <ac:spMkLst>
            <pc:docMk/>
            <pc:sldMk cId="2167370104" sldId="263"/>
            <ac:spMk id="2" creationId="{20ADC2FB-EB1F-16D8-3561-71829DF0B4A7}"/>
          </ac:spMkLst>
        </pc:spChg>
        <pc:spChg chg="del">
          <ac:chgData name="saisonnier Tourisme Culture Patrimoine" userId="S::saisontcp@lesarcssurargens.fr::0ca65382-e596-453e-9522-818d66b87411" providerId="AD" clId="Web-{F421BD46-9AB9-86CF-EA64-F5339F8147D8}" dt="2025-07-22T10:20:06.200" v="41"/>
          <ac:spMkLst>
            <pc:docMk/>
            <pc:sldMk cId="2167370104" sldId="263"/>
            <ac:spMk id="3" creationId="{A95D3A03-5138-F965-662C-5BACB96E7883}"/>
          </ac:spMkLst>
        </pc:spChg>
        <pc:picChg chg="add mod">
          <ac:chgData name="saisonnier Tourisme Culture Patrimoine" userId="S::saisontcp@lesarcssurargens.fr::0ca65382-e596-453e-9522-818d66b87411" providerId="AD" clId="Web-{F421BD46-9AB9-86CF-EA64-F5339F8147D8}" dt="2025-07-22T10:21:32.435" v="69" actId="14100"/>
          <ac:picMkLst>
            <pc:docMk/>
            <pc:sldMk cId="2167370104" sldId="263"/>
            <ac:picMk id="4" creationId="{1ECA0549-001B-5B3C-B6D1-75700273EA96}"/>
          </ac:picMkLst>
        </pc:picChg>
      </pc:sldChg>
      <pc:sldChg chg="addSp delSp modSp new">
        <pc:chgData name="saisonnier Tourisme Culture Patrimoine" userId="S::saisontcp@lesarcssurargens.fr::0ca65382-e596-453e-9522-818d66b87411" providerId="AD" clId="Web-{F421BD46-9AB9-86CF-EA64-F5339F8147D8}" dt="2025-07-22T10:21:20.013" v="65" actId="14100"/>
        <pc:sldMkLst>
          <pc:docMk/>
          <pc:sldMk cId="3539644997" sldId="264"/>
        </pc:sldMkLst>
        <pc:spChg chg="del">
          <ac:chgData name="saisonnier Tourisme Culture Patrimoine" userId="S::saisontcp@lesarcssurargens.fr::0ca65382-e596-453e-9522-818d66b87411" providerId="AD" clId="Web-{F421BD46-9AB9-86CF-EA64-F5339F8147D8}" dt="2025-07-22T10:20:11.841" v="45"/>
          <ac:spMkLst>
            <pc:docMk/>
            <pc:sldMk cId="3539644997" sldId="264"/>
            <ac:spMk id="2" creationId="{475D0F09-126C-3939-6C42-283EC2D0BAF7}"/>
          </ac:spMkLst>
        </pc:spChg>
        <pc:spChg chg="del">
          <ac:chgData name="saisonnier Tourisme Culture Patrimoine" userId="S::saisontcp@lesarcssurargens.fr::0ca65382-e596-453e-9522-818d66b87411" providerId="AD" clId="Web-{F421BD46-9AB9-86CF-EA64-F5339F8147D8}" dt="2025-07-22T10:20:11.028" v="44"/>
          <ac:spMkLst>
            <pc:docMk/>
            <pc:sldMk cId="3539644997" sldId="264"/>
            <ac:spMk id="3" creationId="{7E6D99B8-0D8E-ED48-9227-20F66DC1D8E2}"/>
          </ac:spMkLst>
        </pc:spChg>
        <pc:picChg chg="add mod">
          <ac:chgData name="saisonnier Tourisme Culture Patrimoine" userId="S::saisontcp@lesarcssurargens.fr::0ca65382-e596-453e-9522-818d66b87411" providerId="AD" clId="Web-{F421BD46-9AB9-86CF-EA64-F5339F8147D8}" dt="2025-07-22T10:21:20.013" v="65" actId="14100"/>
          <ac:picMkLst>
            <pc:docMk/>
            <pc:sldMk cId="3539644997" sldId="264"/>
            <ac:picMk id="4" creationId="{47BE1986-1D90-29EE-021D-247B5E401D52}"/>
          </ac:picMkLst>
        </pc:picChg>
      </pc:sldChg>
      <pc:sldChg chg="addSp delSp modSp new">
        <pc:chgData name="saisonnier Tourisme Culture Patrimoine" userId="S::saisontcp@lesarcssurargens.fr::0ca65382-e596-453e-9522-818d66b87411" providerId="AD" clId="Web-{F421BD46-9AB9-86CF-EA64-F5339F8147D8}" dt="2025-07-22T10:21:02.310" v="61" actId="14100"/>
        <pc:sldMkLst>
          <pc:docMk/>
          <pc:sldMk cId="3486624435" sldId="265"/>
        </pc:sldMkLst>
        <pc:spChg chg="del">
          <ac:chgData name="saisonnier Tourisme Culture Patrimoine" userId="S::saisontcp@lesarcssurargens.fr::0ca65382-e596-453e-9522-818d66b87411" providerId="AD" clId="Web-{F421BD46-9AB9-86CF-EA64-F5339F8147D8}" dt="2025-07-22T10:20:16.872" v="48"/>
          <ac:spMkLst>
            <pc:docMk/>
            <pc:sldMk cId="3486624435" sldId="265"/>
            <ac:spMk id="2" creationId="{10549586-216E-9346-5F16-AE657EA3FC86}"/>
          </ac:spMkLst>
        </pc:spChg>
        <pc:spChg chg="del">
          <ac:chgData name="saisonnier Tourisme Culture Patrimoine" userId="S::saisontcp@lesarcssurargens.fr::0ca65382-e596-453e-9522-818d66b87411" providerId="AD" clId="Web-{F421BD46-9AB9-86CF-EA64-F5339F8147D8}" dt="2025-07-22T10:20:15.762" v="47"/>
          <ac:spMkLst>
            <pc:docMk/>
            <pc:sldMk cId="3486624435" sldId="265"/>
            <ac:spMk id="3" creationId="{753F4DEF-217E-53A5-3166-C953C3E3D1E7}"/>
          </ac:spMkLst>
        </pc:spChg>
        <pc:picChg chg="add mod">
          <ac:chgData name="saisonnier Tourisme Culture Patrimoine" userId="S::saisontcp@lesarcssurargens.fr::0ca65382-e596-453e-9522-818d66b87411" providerId="AD" clId="Web-{F421BD46-9AB9-86CF-EA64-F5339F8147D8}" dt="2025-07-22T10:21:02.310" v="61" actId="14100"/>
          <ac:picMkLst>
            <pc:docMk/>
            <pc:sldMk cId="3486624435" sldId="265"/>
            <ac:picMk id="4" creationId="{F8D9D902-8E6E-2A36-9F2A-46D92AB7D18F}"/>
          </ac:picMkLst>
        </pc:picChg>
      </pc:sldChg>
      <pc:sldChg chg="addSp delSp modSp new">
        <pc:chgData name="saisonnier Tourisme Culture Patrimoine" userId="S::saisontcp@lesarcssurargens.fr::0ca65382-e596-453e-9522-818d66b87411" providerId="AD" clId="Web-{F421BD46-9AB9-86CF-EA64-F5339F8147D8}" dt="2025-07-22T10:20:44.638" v="57" actId="14100"/>
        <pc:sldMkLst>
          <pc:docMk/>
          <pc:sldMk cId="1650221010" sldId="266"/>
        </pc:sldMkLst>
        <pc:spChg chg="del">
          <ac:chgData name="saisonnier Tourisme Culture Patrimoine" userId="S::saisontcp@lesarcssurargens.fr::0ca65382-e596-453e-9522-818d66b87411" providerId="AD" clId="Web-{F421BD46-9AB9-86CF-EA64-F5339F8147D8}" dt="2025-07-22T10:20:21.200" v="51"/>
          <ac:spMkLst>
            <pc:docMk/>
            <pc:sldMk cId="1650221010" sldId="266"/>
            <ac:spMk id="2" creationId="{BDD2F2AB-9874-1E10-0680-B777920CEB27}"/>
          </ac:spMkLst>
        </pc:spChg>
        <pc:spChg chg="del">
          <ac:chgData name="saisonnier Tourisme Culture Patrimoine" userId="S::saisontcp@lesarcssurargens.fr::0ca65382-e596-453e-9522-818d66b87411" providerId="AD" clId="Web-{F421BD46-9AB9-86CF-EA64-F5339F8147D8}" dt="2025-07-22T10:20:19.403" v="50"/>
          <ac:spMkLst>
            <pc:docMk/>
            <pc:sldMk cId="1650221010" sldId="266"/>
            <ac:spMk id="3" creationId="{B0999044-B621-3A57-9C31-8369ADC31E5A}"/>
          </ac:spMkLst>
        </pc:spChg>
        <pc:picChg chg="add mod">
          <ac:chgData name="saisonnier Tourisme Culture Patrimoine" userId="S::saisontcp@lesarcssurargens.fr::0ca65382-e596-453e-9522-818d66b87411" providerId="AD" clId="Web-{F421BD46-9AB9-86CF-EA64-F5339F8147D8}" dt="2025-07-22T10:20:44.638" v="57" actId="14100"/>
          <ac:picMkLst>
            <pc:docMk/>
            <pc:sldMk cId="1650221010" sldId="266"/>
            <ac:picMk id="4" creationId="{2672403F-2A61-1D7F-860B-B5B09F221DAB}"/>
          </ac:picMkLst>
        </pc:picChg>
      </pc:sldChg>
      <pc:sldMasterChg chg="modSp modSldLayout">
        <pc:chgData name="saisonnier Tourisme Culture Patrimoine" userId="S::saisontcp@lesarcssurargens.fr::0ca65382-e596-453e-9522-818d66b87411" providerId="AD" clId="Web-{F421BD46-9AB9-86CF-EA64-F5339F8147D8}" dt="2025-07-22T10:17:56.996" v="0"/>
        <pc:sldMasterMkLst>
          <pc:docMk/>
          <pc:sldMasterMk cId="3071127875" sldId="2147483648"/>
        </pc:sldMaster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F421BD46-9AB9-86CF-EA64-F5339F8147D8}" dt="2025-07-22T10:17:56.996"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F421BD46-9AB9-86CF-EA64-F5339F8147D8}" dt="2025-07-22T10:17:56.996"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9AFD60C7-F6C2-6FE2-0997-A1ADC2615EF4}"/>
    <pc:docChg chg="delSld modSld">
      <pc:chgData name="saisonnier Tourisme Culture Patrimoine" userId="S::saisontcp@lesarcssurargens.fr::0ca65382-e596-453e-9522-818d66b87411" providerId="AD" clId="Web-{9AFD60C7-F6C2-6FE2-0997-A1ADC2615EF4}" dt="2025-07-22T12:38:59.844" v="62" actId="1076"/>
      <pc:docMkLst>
        <pc:docMk/>
      </pc:docMkLst>
      <pc:sldChg chg="addSp modSp">
        <pc:chgData name="saisonnier Tourisme Culture Patrimoine" userId="S::saisontcp@lesarcssurargens.fr::0ca65382-e596-453e-9522-818d66b87411" providerId="AD" clId="Web-{9AFD60C7-F6C2-6FE2-0997-A1ADC2615EF4}" dt="2025-07-22T10:27:50.577" v="20" actId="1076"/>
        <pc:sldMkLst>
          <pc:docMk/>
          <pc:sldMk cId="50390807" sldId="257"/>
        </pc:sldMkLst>
        <pc:spChg chg="add mod">
          <ac:chgData name="saisonnier Tourisme Culture Patrimoine" userId="S::saisontcp@lesarcssurargens.fr::0ca65382-e596-453e-9522-818d66b87411" providerId="AD" clId="Web-{9AFD60C7-F6C2-6FE2-0997-A1ADC2615EF4}" dt="2025-07-22T10:27:49.405" v="19" actId="1076"/>
          <ac:spMkLst>
            <pc:docMk/>
            <pc:sldMk cId="50390807" sldId="257"/>
            <ac:spMk id="2" creationId="{3690D1DC-D020-043B-5F07-A9E93A5317C8}"/>
          </ac:spMkLst>
        </pc:spChg>
        <pc:picChg chg="mod">
          <ac:chgData name="saisonnier Tourisme Culture Patrimoine" userId="S::saisontcp@lesarcssurargens.fr::0ca65382-e596-453e-9522-818d66b87411" providerId="AD" clId="Web-{9AFD60C7-F6C2-6FE2-0997-A1ADC2615EF4}" dt="2025-07-22T10:27:50.577" v="20" actId="1076"/>
          <ac:picMkLst>
            <pc:docMk/>
            <pc:sldMk cId="50390807" sldId="257"/>
            <ac:picMk id="5" creationId="{37CD5A26-2A1A-4486-B660-A7D4B8113C03}"/>
          </ac:picMkLst>
        </pc:picChg>
      </pc:sldChg>
      <pc:sldChg chg="addSp modSp">
        <pc:chgData name="saisonnier Tourisme Culture Patrimoine" userId="S::saisontcp@lesarcssurargens.fr::0ca65382-e596-453e-9522-818d66b87411" providerId="AD" clId="Web-{9AFD60C7-F6C2-6FE2-0997-A1ADC2615EF4}" dt="2025-07-22T10:28:30.468" v="33" actId="1076"/>
        <pc:sldMkLst>
          <pc:docMk/>
          <pc:sldMk cId="4277439682" sldId="258"/>
        </pc:sldMkLst>
        <pc:spChg chg="add mod">
          <ac:chgData name="saisonnier Tourisme Culture Patrimoine" userId="S::saisontcp@lesarcssurargens.fr::0ca65382-e596-453e-9522-818d66b87411" providerId="AD" clId="Web-{9AFD60C7-F6C2-6FE2-0997-A1ADC2615EF4}" dt="2025-07-22T10:28:30.468" v="33" actId="1076"/>
          <ac:spMkLst>
            <pc:docMk/>
            <pc:sldMk cId="4277439682" sldId="258"/>
            <ac:spMk id="2" creationId="{9858F1E2-33AB-FABD-C30C-559EAA7CC16E}"/>
          </ac:spMkLst>
        </pc:spChg>
        <pc:picChg chg="mod">
          <ac:chgData name="saisonnier Tourisme Culture Patrimoine" userId="S::saisontcp@lesarcssurargens.fr::0ca65382-e596-453e-9522-818d66b87411" providerId="AD" clId="Web-{9AFD60C7-F6C2-6FE2-0997-A1ADC2615EF4}" dt="2025-07-22T10:28:28.515" v="32" actId="14100"/>
          <ac:picMkLst>
            <pc:docMk/>
            <pc:sldMk cId="4277439682" sldId="258"/>
            <ac:picMk id="4" creationId="{3BDABC59-0D34-0633-150B-13D97C12D0A6}"/>
          </ac:picMkLst>
        </pc:picChg>
      </pc:sldChg>
      <pc:sldChg chg="addSp modSp">
        <pc:chgData name="saisonnier Tourisme Culture Patrimoine" userId="S::saisontcp@lesarcssurargens.fr::0ca65382-e596-453e-9522-818d66b87411" providerId="AD" clId="Web-{9AFD60C7-F6C2-6FE2-0997-A1ADC2615EF4}" dt="2025-07-22T12:37:43.906" v="44" actId="1076"/>
        <pc:sldMkLst>
          <pc:docMk/>
          <pc:sldMk cId="2363886815" sldId="259"/>
        </pc:sldMkLst>
        <pc:spChg chg="add mod">
          <ac:chgData name="saisonnier Tourisme Culture Patrimoine" userId="S::saisontcp@lesarcssurargens.fr::0ca65382-e596-453e-9522-818d66b87411" providerId="AD" clId="Web-{9AFD60C7-F6C2-6FE2-0997-A1ADC2615EF4}" dt="2025-07-22T12:37:30.437" v="43" actId="20577"/>
          <ac:spMkLst>
            <pc:docMk/>
            <pc:sldMk cId="2363886815" sldId="259"/>
            <ac:spMk id="2" creationId="{E2190A89-7DCE-66BC-8C25-46791EF05A1D}"/>
          </ac:spMkLst>
        </pc:spChg>
        <pc:picChg chg="mod">
          <ac:chgData name="saisonnier Tourisme Culture Patrimoine" userId="S::saisontcp@lesarcssurargens.fr::0ca65382-e596-453e-9522-818d66b87411" providerId="AD" clId="Web-{9AFD60C7-F6C2-6FE2-0997-A1ADC2615EF4}" dt="2025-07-22T12:37:43.906" v="44" actId="1076"/>
          <ac:picMkLst>
            <pc:docMk/>
            <pc:sldMk cId="2363886815" sldId="259"/>
            <ac:picMk id="4" creationId="{88732EAC-2052-F8BC-A9A3-7BFD50612A7C}"/>
          </ac:picMkLst>
        </pc:picChg>
      </pc:sldChg>
      <pc:sldChg chg="addSp modSp">
        <pc:chgData name="saisonnier Tourisme Culture Patrimoine" userId="S::saisontcp@lesarcssurargens.fr::0ca65382-e596-453e-9522-818d66b87411" providerId="AD" clId="Web-{9AFD60C7-F6C2-6FE2-0997-A1ADC2615EF4}" dt="2025-07-22T12:38:59.844" v="62" actId="1076"/>
        <pc:sldMkLst>
          <pc:docMk/>
          <pc:sldMk cId="979060238" sldId="260"/>
        </pc:sldMkLst>
        <pc:spChg chg="add mod">
          <ac:chgData name="saisonnier Tourisme Culture Patrimoine" userId="S::saisontcp@lesarcssurargens.fr::0ca65382-e596-453e-9522-818d66b87411" providerId="AD" clId="Web-{9AFD60C7-F6C2-6FE2-0997-A1ADC2615EF4}" dt="2025-07-22T12:38:28.891" v="53" actId="20577"/>
          <ac:spMkLst>
            <pc:docMk/>
            <pc:sldMk cId="979060238" sldId="260"/>
            <ac:spMk id="2" creationId="{5C141455-15B9-F29D-139A-EE89E5A49C87}"/>
          </ac:spMkLst>
        </pc:spChg>
        <pc:picChg chg="add mod">
          <ac:chgData name="saisonnier Tourisme Culture Patrimoine" userId="S::saisontcp@lesarcssurargens.fr::0ca65382-e596-453e-9522-818d66b87411" providerId="AD" clId="Web-{9AFD60C7-F6C2-6FE2-0997-A1ADC2615EF4}" dt="2025-07-22T12:38:59.844" v="62" actId="1076"/>
          <ac:picMkLst>
            <pc:docMk/>
            <pc:sldMk cId="979060238" sldId="260"/>
            <ac:picMk id="3" creationId="{F19D011D-461F-7C16-6689-4CFD2E875603}"/>
          </ac:picMkLst>
        </pc:picChg>
      </pc:sldChg>
      <pc:sldChg chg="delSp del">
        <pc:chgData name="saisonnier Tourisme Culture Patrimoine" userId="S::saisontcp@lesarcssurargens.fr::0ca65382-e596-453e-9522-818d66b87411" providerId="AD" clId="Web-{9AFD60C7-F6C2-6FE2-0997-A1ADC2615EF4}" dt="2025-07-22T12:38:35.391" v="55"/>
        <pc:sldMkLst>
          <pc:docMk/>
          <pc:sldMk cId="2167370104" sldId="263"/>
        </pc:sldMkLst>
        <pc:picChg chg="del">
          <ac:chgData name="saisonnier Tourisme Culture Patrimoine" userId="S::saisontcp@lesarcssurargens.fr::0ca65382-e596-453e-9522-818d66b87411" providerId="AD" clId="Web-{9AFD60C7-F6C2-6FE2-0997-A1ADC2615EF4}" dt="2025-07-22T12:38:33.235" v="54"/>
          <ac:picMkLst>
            <pc:docMk/>
            <pc:sldMk cId="2167370104" sldId="263"/>
            <ac:picMk id="4" creationId="{1ECA0549-001B-5B3C-B6D1-75700273EA96}"/>
          </ac:picMkLst>
        </pc:picChg>
      </pc:sldChg>
      <pc:sldChg chg="addSp modSp">
        <pc:chgData name="saisonnier Tourisme Culture Patrimoine" userId="S::saisontcp@lesarcssurargens.fr::0ca65382-e596-453e-9522-818d66b87411" providerId="AD" clId="Web-{9AFD60C7-F6C2-6FE2-0997-A1ADC2615EF4}" dt="2025-07-22T12:38:46.610" v="58" actId="1076"/>
        <pc:sldMkLst>
          <pc:docMk/>
          <pc:sldMk cId="3539644997" sldId="264"/>
        </pc:sldMkLst>
        <pc:picChg chg="add mod">
          <ac:chgData name="saisonnier Tourisme Culture Patrimoine" userId="S::saisontcp@lesarcssurargens.fr::0ca65382-e596-453e-9522-818d66b87411" providerId="AD" clId="Web-{9AFD60C7-F6C2-6FE2-0997-A1ADC2615EF4}" dt="2025-07-22T12:38:45.032" v="57" actId="1076"/>
          <ac:picMkLst>
            <pc:docMk/>
            <pc:sldMk cId="3539644997" sldId="264"/>
            <ac:picMk id="2" creationId="{B0D95AB5-6B29-078E-0ABB-74C92DEC1BA4}"/>
          </ac:picMkLst>
        </pc:picChg>
        <pc:picChg chg="mod">
          <ac:chgData name="saisonnier Tourisme Culture Patrimoine" userId="S::saisontcp@lesarcssurargens.fr::0ca65382-e596-453e-9522-818d66b87411" providerId="AD" clId="Web-{9AFD60C7-F6C2-6FE2-0997-A1ADC2615EF4}" dt="2025-07-22T12:38:46.610" v="58" actId="1076"/>
          <ac:picMkLst>
            <pc:docMk/>
            <pc:sldMk cId="3539644997" sldId="264"/>
            <ac:picMk id="4" creationId="{47BE1986-1D90-29EE-021D-247B5E401D52}"/>
          </ac:picMkLst>
        </pc:picChg>
      </pc:sldChg>
      <pc:sldChg chg="delSp del">
        <pc:chgData name="saisonnier Tourisme Culture Patrimoine" userId="S::saisontcp@lesarcssurargens.fr::0ca65382-e596-453e-9522-818d66b87411" providerId="AD" clId="Web-{9AFD60C7-F6C2-6FE2-0997-A1ADC2615EF4}" dt="2025-07-22T12:38:54.344" v="60"/>
        <pc:sldMkLst>
          <pc:docMk/>
          <pc:sldMk cId="1650221010" sldId="266"/>
        </pc:sldMkLst>
        <pc:picChg chg="del">
          <ac:chgData name="saisonnier Tourisme Culture Patrimoine" userId="S::saisontcp@lesarcssurargens.fr::0ca65382-e596-453e-9522-818d66b87411" providerId="AD" clId="Web-{9AFD60C7-F6C2-6FE2-0997-A1ADC2615EF4}" dt="2025-07-22T12:38:52.016" v="59"/>
          <ac:picMkLst>
            <pc:docMk/>
            <pc:sldMk cId="1650221010" sldId="266"/>
            <ac:picMk id="4" creationId="{2672403F-2A61-1D7F-860B-B5B09F221DAB}"/>
          </ac:picMkLst>
        </pc:picChg>
      </pc:sldChg>
    </pc:docChg>
  </pc:docChgLst>
  <pc:docChgLst>
    <pc:chgData name="saisonnier Tourisme Culture Patrimoine" userId="S::saisontcp@lesarcssurargens.fr::0ca65382-e596-453e-9522-818d66b87411" providerId="AD" clId="Web-{B70FACF9-66BB-EAE2-713A-475F6C7CC265}"/>
    <pc:docChg chg="modSld">
      <pc:chgData name="saisonnier Tourisme Culture Patrimoine" userId="S::saisontcp@lesarcssurargens.fr::0ca65382-e596-453e-9522-818d66b87411" providerId="AD" clId="Web-{B70FACF9-66BB-EAE2-713A-475F6C7CC265}" dt="2025-07-22T14:14:25.987" v="12" actId="1076"/>
      <pc:docMkLst>
        <pc:docMk/>
      </pc:docMkLst>
      <pc:sldChg chg="modSp">
        <pc:chgData name="saisonnier Tourisme Culture Patrimoine" userId="S::saisontcp@lesarcssurargens.fr::0ca65382-e596-453e-9522-818d66b87411" providerId="AD" clId="Web-{B70FACF9-66BB-EAE2-713A-475F6C7CC265}" dt="2025-07-22T14:13:43.518" v="2" actId="20577"/>
        <pc:sldMkLst>
          <pc:docMk/>
          <pc:sldMk cId="3784089036" sldId="256"/>
        </pc:sldMkLst>
        <pc:spChg chg="mod">
          <ac:chgData name="saisonnier Tourisme Culture Patrimoine" userId="S::saisontcp@lesarcssurargens.fr::0ca65382-e596-453e-9522-818d66b87411" providerId="AD" clId="Web-{B70FACF9-66BB-EAE2-713A-475F6C7CC265}" dt="2025-07-22T14:13:41.362" v="0" actId="20577"/>
          <ac:spMkLst>
            <pc:docMk/>
            <pc:sldMk cId="3784089036" sldId="256"/>
            <ac:spMk id="17" creationId="{CCEBCAD4-CC57-5909-663C-DD68F52A235D}"/>
          </ac:spMkLst>
        </pc:spChg>
        <pc:spChg chg="mod">
          <ac:chgData name="saisonnier Tourisme Culture Patrimoine" userId="S::saisontcp@lesarcssurargens.fr::0ca65382-e596-453e-9522-818d66b87411" providerId="AD" clId="Web-{B70FACF9-66BB-EAE2-713A-475F6C7CC265}" dt="2025-07-22T14:13:43.518" v="2" actId="20577"/>
          <ac:spMkLst>
            <pc:docMk/>
            <pc:sldMk cId="3784089036" sldId="256"/>
            <ac:spMk id="18" creationId="{15767CC9-C4E1-21B5-8AEC-2E856769CA57}"/>
          </ac:spMkLst>
        </pc:spChg>
      </pc:sldChg>
      <pc:sldChg chg="modSp">
        <pc:chgData name="saisonnier Tourisme Culture Patrimoine" userId="S::saisontcp@lesarcssurargens.fr::0ca65382-e596-453e-9522-818d66b87411" providerId="AD" clId="Web-{B70FACF9-66BB-EAE2-713A-475F6C7CC265}" dt="2025-07-22T14:13:58.330" v="7" actId="1076"/>
        <pc:sldMkLst>
          <pc:docMk/>
          <pc:sldMk cId="50390807" sldId="257"/>
        </pc:sldMkLst>
        <pc:spChg chg="mod">
          <ac:chgData name="saisonnier Tourisme Culture Patrimoine" userId="S::saisontcp@lesarcssurargens.fr::0ca65382-e596-453e-9522-818d66b87411" providerId="AD" clId="Web-{B70FACF9-66BB-EAE2-713A-475F6C7CC265}" dt="2025-07-22T14:13:56.065" v="6" actId="20577"/>
          <ac:spMkLst>
            <pc:docMk/>
            <pc:sldMk cId="50390807" sldId="257"/>
            <ac:spMk id="2" creationId="{3690D1DC-D020-043B-5F07-A9E93A5317C8}"/>
          </ac:spMkLst>
        </pc:spChg>
        <pc:picChg chg="mod">
          <ac:chgData name="saisonnier Tourisme Culture Patrimoine" userId="S::saisontcp@lesarcssurargens.fr::0ca65382-e596-453e-9522-818d66b87411" providerId="AD" clId="Web-{B70FACF9-66BB-EAE2-713A-475F6C7CC265}" dt="2025-07-22T14:13:58.330" v="7" actId="1076"/>
          <ac:picMkLst>
            <pc:docMk/>
            <pc:sldMk cId="50390807" sldId="257"/>
            <ac:picMk id="5" creationId="{37CD5A26-2A1A-4486-B660-A7D4B8113C03}"/>
          </ac:picMkLst>
        </pc:picChg>
      </pc:sldChg>
      <pc:sldChg chg="modSp">
        <pc:chgData name="saisonnier Tourisme Culture Patrimoine" userId="S::saisontcp@lesarcssurargens.fr::0ca65382-e596-453e-9522-818d66b87411" providerId="AD" clId="Web-{B70FACF9-66BB-EAE2-713A-475F6C7CC265}" dt="2025-07-22T14:14:06.862" v="8" actId="1076"/>
        <pc:sldMkLst>
          <pc:docMk/>
          <pc:sldMk cId="2363886815" sldId="259"/>
        </pc:sldMkLst>
        <pc:picChg chg="mod">
          <ac:chgData name="saisonnier Tourisme Culture Patrimoine" userId="S::saisontcp@lesarcssurargens.fr::0ca65382-e596-453e-9522-818d66b87411" providerId="AD" clId="Web-{B70FACF9-66BB-EAE2-713A-475F6C7CC265}" dt="2025-07-22T14:14:06.862" v="8" actId="1076"/>
          <ac:picMkLst>
            <pc:docMk/>
            <pc:sldMk cId="2363886815" sldId="259"/>
            <ac:picMk id="4" creationId="{88732EAC-2052-F8BC-A9A3-7BFD50612A7C}"/>
          </ac:picMkLst>
        </pc:picChg>
      </pc:sldChg>
      <pc:sldChg chg="modSp">
        <pc:chgData name="saisonnier Tourisme Culture Patrimoine" userId="S::saisontcp@lesarcssurargens.fr::0ca65382-e596-453e-9522-818d66b87411" providerId="AD" clId="Web-{B70FACF9-66BB-EAE2-713A-475F6C7CC265}" dt="2025-07-22T14:14:13.112" v="9" actId="1076"/>
        <pc:sldMkLst>
          <pc:docMk/>
          <pc:sldMk cId="979060238" sldId="260"/>
        </pc:sldMkLst>
        <pc:picChg chg="mod">
          <ac:chgData name="saisonnier Tourisme Culture Patrimoine" userId="S::saisontcp@lesarcssurargens.fr::0ca65382-e596-453e-9522-818d66b87411" providerId="AD" clId="Web-{B70FACF9-66BB-EAE2-713A-475F6C7CC265}" dt="2025-07-22T14:14:13.112" v="9" actId="1076"/>
          <ac:picMkLst>
            <pc:docMk/>
            <pc:sldMk cId="979060238" sldId="260"/>
            <ac:picMk id="3" creationId="{F19D011D-461F-7C16-6689-4CFD2E875603}"/>
          </ac:picMkLst>
        </pc:picChg>
      </pc:sldChg>
      <pc:sldChg chg="modSp">
        <pc:chgData name="saisonnier Tourisme Culture Patrimoine" userId="S::saisontcp@lesarcssurargens.fr::0ca65382-e596-453e-9522-818d66b87411" providerId="AD" clId="Web-{B70FACF9-66BB-EAE2-713A-475F6C7CC265}" dt="2025-07-22T14:14:16.627" v="10" actId="1076"/>
        <pc:sldMkLst>
          <pc:docMk/>
          <pc:sldMk cId="2707925563" sldId="262"/>
        </pc:sldMkLst>
        <pc:picChg chg="mod">
          <ac:chgData name="saisonnier Tourisme Culture Patrimoine" userId="S::saisontcp@lesarcssurargens.fr::0ca65382-e596-453e-9522-818d66b87411" providerId="AD" clId="Web-{B70FACF9-66BB-EAE2-713A-475F6C7CC265}" dt="2025-07-22T14:14:16.627" v="10" actId="1076"/>
          <ac:picMkLst>
            <pc:docMk/>
            <pc:sldMk cId="2707925563" sldId="262"/>
            <ac:picMk id="4" creationId="{5A035D4C-637D-13F4-63BE-44EC6E781059}"/>
          </ac:picMkLst>
        </pc:picChg>
      </pc:sldChg>
      <pc:sldChg chg="modSp">
        <pc:chgData name="saisonnier Tourisme Culture Patrimoine" userId="S::saisontcp@lesarcssurargens.fr::0ca65382-e596-453e-9522-818d66b87411" providerId="AD" clId="Web-{B70FACF9-66BB-EAE2-713A-475F6C7CC265}" dt="2025-07-22T14:14:25.987" v="12" actId="1076"/>
        <pc:sldMkLst>
          <pc:docMk/>
          <pc:sldMk cId="3486624435" sldId="265"/>
        </pc:sldMkLst>
        <pc:picChg chg="mod">
          <ac:chgData name="saisonnier Tourisme Culture Patrimoine" userId="S::saisontcp@lesarcssurargens.fr::0ca65382-e596-453e-9522-818d66b87411" providerId="AD" clId="Web-{B70FACF9-66BB-EAE2-713A-475F6C7CC265}" dt="2025-07-22T14:14:25.987" v="12" actId="1076"/>
          <ac:picMkLst>
            <pc:docMk/>
            <pc:sldMk cId="3486624435" sldId="265"/>
            <ac:picMk id="4" creationId="{F8D9D902-8E6E-2A36-9F2A-46D92AB7D18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22/07/2025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22/07/2025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22/07/2025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22/07/2025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5FA4365C-894B-5F0D-6BEB-B42D7C0BE7E9}"/>
              </a:ext>
            </a:extLst>
          </p:cNvPr>
          <p:cNvPicPr>
            <a:picLocks noChangeAspect="1"/>
          </p:cNvPicPr>
          <p:nvPr/>
        </p:nvPicPr>
        <p:blipFill>
          <a:blip r:embed="rId2"/>
          <a:stretch>
            <a:fillRect/>
          </a:stretch>
        </p:blipFill>
        <p:spPr>
          <a:xfrm>
            <a:off x="1954" y="-5496"/>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51543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Liège </a:t>
            </a:r>
          </a:p>
        </p:txBody>
      </p:sp>
      <p:pic>
        <p:nvPicPr>
          <p:cNvPr id="6" name="Picture 5" descr="LIEGE (1).jpg">
            <a:extLst>
              <a:ext uri="{FF2B5EF4-FFF2-40B4-BE49-F238E27FC236}">
                <a16:creationId xmlns:a16="http://schemas.microsoft.com/office/drawing/2014/main" id="{42C9953D-8142-485C-9B5B-D6FC31584246}"/>
              </a:ext>
            </a:extLst>
          </p:cNvPr>
          <p:cNvPicPr>
            <a:picLocks noChangeAspect="1"/>
          </p:cNvPicPr>
          <p:nvPr/>
        </p:nvPicPr>
        <p:blipFill>
          <a:blip r:embed="rId3"/>
          <a:stretch>
            <a:fillRect/>
          </a:stretch>
        </p:blipFill>
        <p:spPr>
          <a:xfrm>
            <a:off x="95250" y="1422453"/>
            <a:ext cx="6887633" cy="4673494"/>
          </a:xfrm>
          <a:prstGeom prst="rect">
            <a:avLst/>
          </a:prstGeom>
        </p:spPr>
      </p:pic>
      <p:sp>
        <p:nvSpPr>
          <p:cNvPr id="17" name="TextBox 16">
            <a:extLst>
              <a:ext uri="{FF2B5EF4-FFF2-40B4-BE49-F238E27FC236}">
                <a16:creationId xmlns:a16="http://schemas.microsoft.com/office/drawing/2014/main" id="{CCEBCAD4-CC57-5909-663C-DD68F52A235D}"/>
              </a:ext>
            </a:extLst>
          </p:cNvPr>
          <p:cNvSpPr txBox="1"/>
          <p:nvPr/>
        </p:nvSpPr>
        <p:spPr>
          <a:xfrm>
            <a:off x="-8466" y="6104467"/>
            <a:ext cx="70781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b="1" dirty="0">
              <a:latin typeface="Calibri"/>
            </a:endParaRPr>
          </a:p>
          <a:p>
            <a:r>
              <a:rPr lang="fr-FR" sz="2400" dirty="0">
                <a:latin typeface="Calibri"/>
              </a:rPr>
              <a:t>Les coupes de bois et l’exploitation du liège représentaient au XIXe 60 % des ressources communales. </a:t>
            </a:r>
            <a:r>
              <a:rPr lang="en-US" sz="2400" dirty="0">
                <a:latin typeface="Calibri"/>
                <a:ea typeface="Calibri"/>
                <a:cs typeface="Calibri"/>
              </a:rPr>
              <a:t> </a:t>
            </a:r>
            <a:endParaRPr lang="en-US" sz="2400" dirty="0"/>
          </a:p>
        </p:txBody>
      </p:sp>
      <p:sp>
        <p:nvSpPr>
          <p:cNvPr id="18" name="TextBox 17">
            <a:extLst>
              <a:ext uri="{FF2B5EF4-FFF2-40B4-BE49-F238E27FC236}">
                <a16:creationId xmlns:a16="http://schemas.microsoft.com/office/drawing/2014/main" id="{15767CC9-C4E1-21B5-8AEC-2E856769CA57}"/>
              </a:ext>
            </a:extLst>
          </p:cNvPr>
          <p:cNvSpPr txBox="1"/>
          <p:nvPr/>
        </p:nvSpPr>
        <p:spPr>
          <a:xfrm>
            <a:off x="8467" y="8102600"/>
            <a:ext cx="684106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53"/>
              </a:lnSpc>
            </a:pPr>
            <a:r>
              <a:rPr lang="fr-FR" sz="2400" b="1" dirty="0">
                <a:latin typeface="Calibri"/>
                <a:ea typeface="Calibri"/>
                <a:cs typeface="Segoe UI"/>
              </a:rPr>
              <a:t>Pour en savoir plus,</a:t>
            </a:r>
            <a:endParaRPr lang="fr-FR" sz="2400" b="1" dirty="0">
              <a:latin typeface="Calibri"/>
              <a:cs typeface="Segoe UI"/>
            </a:endParaRPr>
          </a:p>
          <a:p>
            <a:pPr>
              <a:lnSpc>
                <a:spcPts val="1553"/>
              </a:lnSpc>
            </a:pPr>
            <a:endParaRPr lang="fr-FR" sz="2400" b="1" dirty="0">
              <a:latin typeface="Calibri"/>
              <a:cs typeface="Segoe UI"/>
            </a:endParaRPr>
          </a:p>
          <a:p>
            <a:pPr>
              <a:lnSpc>
                <a:spcPts val="1553"/>
              </a:lnSpc>
            </a:pPr>
            <a:endParaRPr lang="fr-FR" sz="2400" b="1" dirty="0">
              <a:latin typeface="Calibri"/>
              <a:cs typeface="Segoe UI"/>
            </a:endParaRPr>
          </a:p>
          <a:p>
            <a:r>
              <a:rPr lang="fr-FR" sz="1100" dirty="0">
                <a:latin typeface="Calibri"/>
                <a:cs typeface="Segoe UI"/>
              </a:rPr>
              <a:t>I</a:t>
            </a:r>
            <a:r>
              <a:rPr lang="fr-FR" sz="2000" dirty="0">
                <a:latin typeface="Calibri"/>
                <a:cs typeface="Segoe UI"/>
              </a:rPr>
              <a:t>l faut attendre 30 ans pour le premier </a:t>
            </a:r>
            <a:r>
              <a:rPr lang="fr-FR" sz="2000" i="1" dirty="0">
                <a:latin typeface="Calibri"/>
                <a:cs typeface="Segoe UI"/>
              </a:rPr>
              <a:t>« </a:t>
            </a:r>
            <a:r>
              <a:rPr lang="fr-FR" sz="2000" i="1" err="1">
                <a:latin typeface="Calibri"/>
                <a:cs typeface="Segoe UI"/>
              </a:rPr>
              <a:t>demasclage</a:t>
            </a:r>
            <a:r>
              <a:rPr lang="fr-FR" sz="2000" i="1" dirty="0">
                <a:latin typeface="Calibri"/>
                <a:cs typeface="Segoe UI"/>
              </a:rPr>
              <a:t> »</a:t>
            </a:r>
            <a:r>
              <a:rPr lang="fr-FR" sz="2000" dirty="0">
                <a:latin typeface="Calibri"/>
                <a:cs typeface="Segoe UI"/>
              </a:rPr>
              <a:t> : la première levée de liège, qui est alors appelé le </a:t>
            </a:r>
            <a:r>
              <a:rPr lang="fr-FR" sz="2000" i="1" dirty="0">
                <a:latin typeface="Calibri"/>
                <a:cs typeface="Segoe UI"/>
              </a:rPr>
              <a:t>« liège mâle »</a:t>
            </a:r>
            <a:r>
              <a:rPr lang="fr-FR" sz="2000" dirty="0">
                <a:latin typeface="Calibri"/>
                <a:cs typeface="Segoe UI"/>
              </a:rPr>
              <a:t> puis, 10 ans plus tard environ la 2</a:t>
            </a:r>
            <a:r>
              <a:rPr lang="fr-FR" sz="2000" baseline="30000" dirty="0">
                <a:latin typeface="Calibri"/>
                <a:cs typeface="Segoe UI"/>
              </a:rPr>
              <a:t>e</a:t>
            </a:r>
            <a:r>
              <a:rPr lang="fr-FR" sz="2000" dirty="0">
                <a:latin typeface="Calibri"/>
                <a:cs typeface="Segoe UI"/>
              </a:rPr>
              <a:t> récolte de liège, cette fois appelé le </a:t>
            </a:r>
            <a:r>
              <a:rPr lang="fr-FR" sz="2000" i="1" dirty="0">
                <a:latin typeface="Calibri"/>
                <a:cs typeface="Segoe UI"/>
              </a:rPr>
              <a:t>« liège femelle ».</a:t>
            </a:r>
            <a:r>
              <a:rPr lang="fr-FR" sz="2000" dirty="0">
                <a:latin typeface="Calibri"/>
                <a:cs typeface="Segoe UI"/>
              </a:rPr>
              <a:t> </a:t>
            </a:r>
            <a:r>
              <a:rPr lang="en-US" sz="2000" dirty="0">
                <a:latin typeface="Calibri"/>
                <a:ea typeface="Calibri"/>
                <a:cs typeface="Calibri"/>
              </a:rPr>
              <a:t> </a:t>
            </a:r>
            <a:endParaRPr lang="en-US" sz="2000">
              <a:latin typeface="Calibri"/>
              <a:ea typeface="Calibri"/>
              <a:cs typeface="Calibri"/>
            </a:endParaRPr>
          </a:p>
          <a:p>
            <a:r>
              <a:rPr lang="fr-FR" sz="2000" dirty="0">
                <a:latin typeface="Calibri"/>
                <a:cs typeface="Segoe UI"/>
              </a:rPr>
              <a:t>Dès 1824, la municipalité rappelle à plusieurs reprises les différentes obligations à respecter lors de la récolte. </a:t>
            </a:r>
            <a:r>
              <a:rPr lang="fr-FR" sz="2000" i="1" dirty="0">
                <a:latin typeface="Calibri"/>
                <a:cs typeface="Segoe UI"/>
              </a:rPr>
              <a:t>« La hauteur totale démasclée à partir du sol ne devra pas excéder le triple de la circonférence du tronc, mesure prise à un mètre du sol, sur écorce ».</a:t>
            </a:r>
            <a:r>
              <a:rPr lang="fr-FR" sz="2000" dirty="0">
                <a:latin typeface="Calibri"/>
                <a:cs typeface="Segoe UI"/>
              </a:rPr>
              <a:t> Une levée de liège est possible tous les 10 ans environ, il est dans tous les cas impératif que </a:t>
            </a:r>
            <a:r>
              <a:rPr lang="fr-FR" sz="2000" i="1" dirty="0">
                <a:latin typeface="Calibri"/>
                <a:cs typeface="Segoe UI"/>
              </a:rPr>
              <a:t>« l’épaisseur ne fasse pas moins de 23 millimètres ».</a:t>
            </a:r>
            <a:r>
              <a:rPr lang="fr-FR" sz="2000" dirty="0">
                <a:latin typeface="Calibri"/>
                <a:cs typeface="Segoe UI"/>
              </a:rPr>
              <a:t> </a:t>
            </a:r>
            <a:endParaRPr lang="fr-FR" sz="2000" dirty="0">
              <a:latin typeface="Calibri"/>
              <a:ea typeface="Calibri"/>
              <a:cs typeface="Segoe U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EGE (1).png">
            <a:extLst>
              <a:ext uri="{FF2B5EF4-FFF2-40B4-BE49-F238E27FC236}">
                <a16:creationId xmlns:a16="http://schemas.microsoft.com/office/drawing/2014/main" id="{37CD5A26-2A1A-4486-B660-A7D4B8113C03}"/>
              </a:ext>
            </a:extLst>
          </p:cNvPr>
          <p:cNvPicPr>
            <a:picLocks noChangeAspect="1"/>
          </p:cNvPicPr>
          <p:nvPr/>
        </p:nvPicPr>
        <p:blipFill>
          <a:blip r:embed="rId2"/>
          <a:stretch>
            <a:fillRect/>
          </a:stretch>
        </p:blipFill>
        <p:spPr>
          <a:xfrm>
            <a:off x="-1587" y="6676882"/>
            <a:ext cx="6861175" cy="5510741"/>
          </a:xfrm>
          <a:prstGeom prst="rect">
            <a:avLst/>
          </a:prstGeom>
        </p:spPr>
      </p:pic>
      <p:sp>
        <p:nvSpPr>
          <p:cNvPr id="2" name="TextBox 1">
            <a:extLst>
              <a:ext uri="{FF2B5EF4-FFF2-40B4-BE49-F238E27FC236}">
                <a16:creationId xmlns:a16="http://schemas.microsoft.com/office/drawing/2014/main" id="{3690D1DC-D020-043B-5F07-A9E93A5317C8}"/>
              </a:ext>
            </a:extLst>
          </p:cNvPr>
          <p:cNvSpPr txBox="1"/>
          <p:nvPr/>
        </p:nvSpPr>
        <p:spPr>
          <a:xfrm>
            <a:off x="-8467" y="5002"/>
            <a:ext cx="68580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La </a:t>
            </a:r>
            <a:r>
              <a:rPr lang="fr-FR" sz="2000" i="1" dirty="0">
                <a:latin typeface="Calibri"/>
                <a:cs typeface="Segoe UI"/>
              </a:rPr>
              <a:t>« mère »,</a:t>
            </a:r>
            <a:r>
              <a:rPr lang="fr-FR" sz="2000" dirty="0">
                <a:latin typeface="Calibri"/>
                <a:cs typeface="Segoe UI"/>
              </a:rPr>
              <a:t> c'est-à-dire le liber devra être </a:t>
            </a:r>
            <a:r>
              <a:rPr lang="fr-FR" sz="2000" i="1" dirty="0">
                <a:latin typeface="Calibri"/>
                <a:cs typeface="Segoe UI"/>
              </a:rPr>
              <a:t>« ménagé avec le plus grand soin, de façon à conserver intacte la qualité de la prochaine récolte. Si malgré toutes les précautions, des écorchures se produisent, la partie déchirée sera immédiatement ramenée sur la plaie et maintenue à cette place par une ligature ».</a:t>
            </a:r>
            <a:r>
              <a:rPr lang="fr-FR" sz="2000" dirty="0">
                <a:latin typeface="Calibri"/>
                <a:cs typeface="Segoe UI"/>
              </a:rPr>
              <a:t> L’écorçage commence </a:t>
            </a:r>
            <a:r>
              <a:rPr lang="fr-FR" sz="2000" i="1" dirty="0">
                <a:latin typeface="Calibri"/>
                <a:cs typeface="Segoe UI"/>
              </a:rPr>
              <a:t>« à l’époque de la première sève »</a:t>
            </a:r>
            <a:r>
              <a:rPr lang="fr-FR" sz="2000" dirty="0">
                <a:latin typeface="Calibri"/>
                <a:cs typeface="Segoe UI"/>
              </a:rPr>
              <a:t> et se termine avant le 25 août. </a:t>
            </a:r>
            <a:r>
              <a:rPr lang="en-US" sz="2000" dirty="0">
                <a:latin typeface="Calibri"/>
                <a:ea typeface="Calibri"/>
                <a:cs typeface="Calibri"/>
              </a:rPr>
              <a:t> </a:t>
            </a:r>
            <a:endParaRPr lang="en-US"/>
          </a:p>
          <a:p>
            <a:endParaRPr lang="en-US" sz="2000" dirty="0">
              <a:latin typeface="Calibri"/>
              <a:cs typeface="Calibri"/>
            </a:endParaRPr>
          </a:p>
          <a:p>
            <a:r>
              <a:rPr lang="fr-FR" sz="2000" dirty="0">
                <a:latin typeface="Calibri"/>
                <a:cs typeface="Segoe UI"/>
              </a:rPr>
              <a:t>En 1882, la commune produit environ 600 m</a:t>
            </a:r>
            <a:r>
              <a:rPr lang="fr-FR" sz="2000" baseline="30000" dirty="0">
                <a:latin typeface="Calibri"/>
                <a:cs typeface="Segoe UI"/>
              </a:rPr>
              <a:t>3</a:t>
            </a:r>
            <a:r>
              <a:rPr lang="fr-FR" sz="2000" dirty="0">
                <a:latin typeface="Calibri"/>
                <a:cs typeface="Segoe UI"/>
              </a:rPr>
              <a:t> de liège. Une fois le liège « levé », récolté, il était mis aux enchères publiques. En 1873, la récolte affermée représentait une redevance annuelle de 16000 francs. A ce taux, le prix des cent kilogrammes de liège sur l’arbre en forêt est de l’ordre de 30 francs en </a:t>
            </a:r>
            <a:r>
              <a:rPr lang="fr-FR" sz="2000" dirty="0" err="1">
                <a:latin typeface="Calibri"/>
                <a:cs typeface="Segoe UI"/>
              </a:rPr>
              <a:t>moyenne.</a:t>
            </a:r>
            <a:r>
              <a:rPr lang="fr-FR" sz="2000" dirty="0" err="1">
                <a:latin typeface="Calibri"/>
                <a:cs typeface="Calibri"/>
              </a:rPr>
              <a:t>Or</a:t>
            </a:r>
            <a:r>
              <a:rPr lang="fr-FR" sz="2000" dirty="0">
                <a:latin typeface="Calibri"/>
                <a:cs typeface="Calibri"/>
              </a:rPr>
              <a:t> la même unité après récolte et préparation se vend à 55 francs environ, ce qui laisse aux adjudicataires un bénéfice de 10 francs par cent kilogramme, les 15 francs restants représentant le montant des frais d’exploitation, eux même étroitement liés aux conditions d’extraction. Ce prix, assez élevé, était dû au transport, principalement effectué à dos d’homme ou de mulet ! </a:t>
            </a:r>
            <a:endParaRPr lang="fr-FR" sz="2000" i="1" dirty="0">
              <a:latin typeface="Calibri"/>
              <a:ea typeface="Calibri"/>
              <a:cs typeface="Calibri"/>
            </a:endParaRPr>
          </a:p>
        </p:txBody>
      </p:sp>
    </p:spTree>
    <p:extLst>
      <p:ext uri="{BB962C8B-B14F-4D97-AF65-F5344CB8AC3E}">
        <p14:creationId xmlns:p14="http://schemas.microsoft.com/office/powerpoint/2010/main" val="5039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EGE (2).jpg">
            <a:extLst>
              <a:ext uri="{FF2B5EF4-FFF2-40B4-BE49-F238E27FC236}">
                <a16:creationId xmlns:a16="http://schemas.microsoft.com/office/drawing/2014/main" id="{3BDABC59-0D34-0633-150B-13D97C12D0A6}"/>
              </a:ext>
            </a:extLst>
          </p:cNvPr>
          <p:cNvPicPr>
            <a:picLocks noChangeAspect="1"/>
          </p:cNvPicPr>
          <p:nvPr/>
        </p:nvPicPr>
        <p:blipFill>
          <a:blip r:embed="rId2"/>
          <a:stretch>
            <a:fillRect/>
          </a:stretch>
        </p:blipFill>
        <p:spPr>
          <a:xfrm>
            <a:off x="2321" y="2077"/>
            <a:ext cx="6853359" cy="4649909"/>
          </a:xfrm>
          <a:prstGeom prst="rect">
            <a:avLst/>
          </a:prstGeom>
        </p:spPr>
      </p:pic>
      <p:sp>
        <p:nvSpPr>
          <p:cNvPr id="2" name="TextBox 1">
            <a:extLst>
              <a:ext uri="{FF2B5EF4-FFF2-40B4-BE49-F238E27FC236}">
                <a16:creationId xmlns:a16="http://schemas.microsoft.com/office/drawing/2014/main" id="{9858F1E2-33AB-FABD-C30C-559EAA7CC16E}"/>
              </a:ext>
            </a:extLst>
          </p:cNvPr>
          <p:cNvSpPr txBox="1"/>
          <p:nvPr/>
        </p:nvSpPr>
        <p:spPr>
          <a:xfrm>
            <a:off x="8467" y="4665133"/>
            <a:ext cx="6858000"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En 1884 dans le projet d’aménagement de la forêt des Arcs sur Argens, on lit que </a:t>
            </a:r>
            <a:r>
              <a:rPr lang="fr-FR" sz="2000" i="1" dirty="0">
                <a:latin typeface="Calibri"/>
                <a:cs typeface="Segoe UI"/>
              </a:rPr>
              <a:t>« l’ouverture de chemins praticables aux chars diminuerait les frais d’exploitation et d’extraction de un tiers et donnerait à la commune annuellement une plus value de 2500 à 3000 francs sur les baux ultérieurs »</a:t>
            </a:r>
            <a:r>
              <a:rPr lang="en-US" sz="2000" dirty="0">
                <a:latin typeface="Calibri"/>
                <a:ea typeface="Calibri"/>
                <a:cs typeface="Calibri"/>
              </a:rPr>
              <a:t> </a:t>
            </a:r>
            <a:endParaRPr lang="en-US"/>
          </a:p>
          <a:p>
            <a:r>
              <a:rPr lang="fr-FR" sz="2000" dirty="0">
                <a:latin typeface="Calibri"/>
                <a:cs typeface="Segoe UI"/>
              </a:rPr>
              <a:t>En aout 1897, François Demuth arrive aux Arcs et créé sa propre société. Auparavant il faisait partie de la Société Demuth Frères, dont le siège se trouvait au Muy en 1878. </a:t>
            </a:r>
            <a:r>
              <a:rPr lang="en-US" sz="2000" dirty="0">
                <a:latin typeface="Calibri"/>
                <a:ea typeface="Calibri"/>
                <a:cs typeface="Calibri"/>
              </a:rPr>
              <a:t> </a:t>
            </a:r>
          </a:p>
          <a:p>
            <a:r>
              <a:rPr lang="fr-FR" sz="2000" dirty="0">
                <a:latin typeface="Calibri"/>
                <a:cs typeface="Segoe UI"/>
              </a:rPr>
              <a:t>A la mort de François c’est un de ses gendres Gabriel </a:t>
            </a:r>
            <a:r>
              <a:rPr lang="fr-FR" sz="2000" err="1">
                <a:latin typeface="Calibri"/>
                <a:cs typeface="Segoe UI"/>
              </a:rPr>
              <a:t>Cisson</a:t>
            </a:r>
            <a:r>
              <a:rPr lang="fr-FR" sz="2000" dirty="0">
                <a:latin typeface="Calibri"/>
                <a:cs typeface="Segoe UI"/>
              </a:rPr>
              <a:t> qui assure la direction de l’usine. Au décès de Gabriel en 1917, c’est un autre gendre qui prend la suite. Puis la fabrique est vendue à M. Magnin. </a:t>
            </a:r>
            <a:r>
              <a:rPr lang="en-US" sz="2000" dirty="0">
                <a:latin typeface="Calibri"/>
                <a:ea typeface="Calibri"/>
                <a:cs typeface="Calibri"/>
              </a:rPr>
              <a:t> </a:t>
            </a:r>
          </a:p>
          <a:p>
            <a:r>
              <a:rPr lang="fr-FR" sz="2000" dirty="0">
                <a:latin typeface="Calibri"/>
                <a:cs typeface="Segoe UI"/>
              </a:rPr>
              <a:t>Par ailleurs, un autre nom revient fréquemment dans les archives départementales : il s’agit de M. Francis MARCEL, exploitant la récolte de liège dans la forêt communale durant la 1</a:t>
            </a:r>
            <a:r>
              <a:rPr lang="fr-FR" sz="2000" baseline="30000" dirty="0">
                <a:latin typeface="Calibri"/>
                <a:cs typeface="Segoe UI"/>
              </a:rPr>
              <a:t>e</a:t>
            </a:r>
            <a:r>
              <a:rPr lang="fr-FR" sz="2000" dirty="0">
                <a:latin typeface="Calibri"/>
                <a:cs typeface="Segoe UI"/>
              </a:rPr>
              <a:t> guerre mondiale. </a:t>
            </a:r>
            <a:r>
              <a:rPr lang="en-US" sz="2000" dirty="0">
                <a:latin typeface="Calibri"/>
                <a:ea typeface="Calibri"/>
                <a:cs typeface="Calibri"/>
              </a:rPr>
              <a:t> </a:t>
            </a:r>
          </a:p>
          <a:p>
            <a:r>
              <a:rPr lang="fr-FR" sz="2000" dirty="0">
                <a:latin typeface="Calibri"/>
                <a:cs typeface="Segoe UI"/>
              </a:rPr>
              <a:t>Au début du XXe siècle, des échantillons de liège arcois seront envoyés à </a:t>
            </a:r>
            <a:r>
              <a:rPr lang="fr-FR" sz="2000" err="1">
                <a:latin typeface="Calibri"/>
                <a:cs typeface="Segoe UI"/>
              </a:rPr>
              <a:t>Palamos</a:t>
            </a:r>
            <a:r>
              <a:rPr lang="fr-FR" sz="2000" dirty="0">
                <a:latin typeface="Calibri"/>
                <a:cs typeface="Segoe UI"/>
              </a:rPr>
              <a:t> (via le consulat de France à Barcelone) et à Londres (via la chambre de commerce française de Londres) mais les coûts de transport étaient trop élevés pour qu’un commerce soit établi. </a:t>
            </a:r>
            <a:r>
              <a:rPr lang="en-US" sz="2000" dirty="0">
                <a:latin typeface="Calibri"/>
                <a:ea typeface="Calibri"/>
                <a:cs typeface="Calibri"/>
              </a:rPr>
              <a:t> </a:t>
            </a:r>
          </a:p>
          <a:p>
            <a:r>
              <a:rPr lang="fr-FR" sz="2000" dirty="0">
                <a:latin typeface="Calibri"/>
                <a:cs typeface="Segoe UI"/>
              </a:rPr>
              <a:t>Le liège arcois concernait environ 200 hectares à la fin du XIXe siècle : il était vendu 27 francs les 100 kg en 1895, 23 francs les 100 kg en 1900 et 10 francs le « quintal métrique » (= 100 kg) en 1920. </a:t>
            </a:r>
            <a:r>
              <a:rPr lang="en-US" sz="2000" dirty="0">
                <a:latin typeface="Calibri"/>
                <a:ea typeface="Calibri"/>
                <a:cs typeface="Calibri"/>
              </a:rPr>
              <a:t> </a:t>
            </a:r>
            <a:endParaRPr lang="fr-FR" sz="2000" dirty="0">
              <a:latin typeface="Calibri"/>
              <a:ea typeface="Calibri"/>
              <a:cs typeface="Segoe UI"/>
            </a:endParaRPr>
          </a:p>
        </p:txBody>
      </p:sp>
    </p:spTree>
    <p:extLst>
      <p:ext uri="{BB962C8B-B14F-4D97-AF65-F5344CB8AC3E}">
        <p14:creationId xmlns:p14="http://schemas.microsoft.com/office/powerpoint/2010/main" val="427743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EGE (2).png">
            <a:extLst>
              <a:ext uri="{FF2B5EF4-FFF2-40B4-BE49-F238E27FC236}">
                <a16:creationId xmlns:a16="http://schemas.microsoft.com/office/drawing/2014/main" id="{88732EAC-2052-F8BC-A9A3-7BFD50612A7C}"/>
              </a:ext>
            </a:extLst>
          </p:cNvPr>
          <p:cNvPicPr>
            <a:picLocks noChangeAspect="1"/>
          </p:cNvPicPr>
          <p:nvPr/>
        </p:nvPicPr>
        <p:blipFill>
          <a:blip r:embed="rId2"/>
          <a:stretch>
            <a:fillRect/>
          </a:stretch>
        </p:blipFill>
        <p:spPr>
          <a:xfrm>
            <a:off x="19254" y="6749485"/>
            <a:ext cx="6853359" cy="5434867"/>
          </a:xfrm>
          <a:prstGeom prst="rect">
            <a:avLst/>
          </a:prstGeom>
        </p:spPr>
      </p:pic>
      <p:sp>
        <p:nvSpPr>
          <p:cNvPr id="2" name="TextBox 1">
            <a:extLst>
              <a:ext uri="{FF2B5EF4-FFF2-40B4-BE49-F238E27FC236}">
                <a16:creationId xmlns:a16="http://schemas.microsoft.com/office/drawing/2014/main" id="{E2190A89-7DCE-66BC-8C25-46791EF05A1D}"/>
              </a:ext>
            </a:extLst>
          </p:cNvPr>
          <p:cNvSpPr txBox="1"/>
          <p:nvPr/>
        </p:nvSpPr>
        <p:spPr>
          <a:xfrm>
            <a:off x="8467" y="8467"/>
            <a:ext cx="6874933"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La municipalité demandera d’ailleurs que les droits de douane qui frappent l’entrée en France des lièges soient augmentés. De plus elle demandera que les compagnies de navigation et de chemin de fer réduisent le fret des ports algériens aux ports français, le transport des lièges, que les droits prohibitifs appliqués par certaines nations soient réduits voire abolis, mais sans succès. </a:t>
            </a:r>
            <a:r>
              <a:rPr lang="en-US" sz="2000" dirty="0">
                <a:latin typeface="Calibri"/>
                <a:ea typeface="Calibri"/>
                <a:cs typeface="Calibri"/>
              </a:rPr>
              <a:t> </a:t>
            </a:r>
            <a:endParaRPr lang="en-US"/>
          </a:p>
          <a:p>
            <a:r>
              <a:rPr lang="fr-FR" sz="2000" dirty="0">
                <a:latin typeface="Calibri"/>
                <a:cs typeface="Segoe UI"/>
              </a:rPr>
              <a:t>Plusieurs échanges de lettres au début du XXe siècle nous apprennent que la mairie des Arcs sur Argens faisait appel régulièrement à des « leveurs de liège » de Pierrefeu. </a:t>
            </a:r>
            <a:r>
              <a:rPr lang="en-US" sz="2000" dirty="0">
                <a:latin typeface="Calibri"/>
                <a:ea typeface="Calibri"/>
                <a:cs typeface="Calibri"/>
              </a:rPr>
              <a:t> </a:t>
            </a:r>
          </a:p>
          <a:p>
            <a:r>
              <a:rPr lang="fr-FR" sz="2000" dirty="0">
                <a:latin typeface="Calibri"/>
                <a:cs typeface="Segoe UI"/>
              </a:rPr>
              <a:t>Malgré la première guerre mondiale, plusieurs entreprises (</a:t>
            </a:r>
            <a:r>
              <a:rPr lang="fr-FR" sz="2000" err="1">
                <a:latin typeface="Calibri"/>
                <a:cs typeface="Segoe UI"/>
              </a:rPr>
              <a:t>Guillabert</a:t>
            </a:r>
            <a:r>
              <a:rPr lang="fr-FR" sz="2000" dirty="0">
                <a:latin typeface="Calibri"/>
                <a:cs typeface="Segoe UI"/>
              </a:rPr>
              <a:t> et frères de Seillans, Barbier, père et fils de Saint Tropez, etc.) écrivent à la commune afin d’acheter la récolte de liège.</a:t>
            </a:r>
            <a:r>
              <a:rPr lang="en-US" sz="2000" dirty="0">
                <a:latin typeface="Calibri"/>
                <a:ea typeface="Calibri"/>
                <a:cs typeface="Calibri"/>
              </a:rPr>
              <a:t> </a:t>
            </a:r>
          </a:p>
          <a:p>
            <a:r>
              <a:rPr lang="fr-FR" sz="2000" dirty="0">
                <a:latin typeface="Calibri"/>
                <a:cs typeface="Segoe UI"/>
              </a:rPr>
              <a:t>En 1932, la mairie souscrit une assurance pour « une dizaine de tâcherons travaillant par intermittence entre le 1</a:t>
            </a:r>
            <a:r>
              <a:rPr lang="fr-FR" sz="2000" baseline="30000" dirty="0">
                <a:latin typeface="Calibri"/>
                <a:cs typeface="Segoe UI"/>
              </a:rPr>
              <a:t>e</a:t>
            </a:r>
            <a:r>
              <a:rPr lang="fr-FR" sz="2000" dirty="0">
                <a:latin typeface="Calibri"/>
                <a:cs typeface="Segoe UI"/>
              </a:rPr>
              <a:t> février et le 30 novembre ». Il est précisé que le salaire quotidien de ces tâcherons, qui sera pris pour base en cas de sinistre, « est de 35 francs, et la somme totale des salaires qui sera allouée à l’ensemble du personnel pendant cette période est évaluée à 20000 francs. »</a:t>
            </a:r>
            <a:r>
              <a:rPr lang="en-US" sz="2000" dirty="0">
                <a:latin typeface="Calibri"/>
                <a:ea typeface="Calibri"/>
                <a:cs typeface="Calibri"/>
              </a:rPr>
              <a:t> </a:t>
            </a:r>
          </a:p>
        </p:txBody>
      </p:sp>
    </p:spTree>
    <p:extLst>
      <p:ext uri="{BB962C8B-B14F-4D97-AF65-F5344CB8AC3E}">
        <p14:creationId xmlns:p14="http://schemas.microsoft.com/office/powerpoint/2010/main" val="236388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EGE (3).jpg">
            <a:extLst>
              <a:ext uri="{FF2B5EF4-FFF2-40B4-BE49-F238E27FC236}">
                <a16:creationId xmlns:a16="http://schemas.microsoft.com/office/drawing/2014/main" id="{6AE5515C-4A27-707D-4072-36BE8AD9E101}"/>
              </a:ext>
            </a:extLst>
          </p:cNvPr>
          <p:cNvPicPr>
            <a:picLocks noChangeAspect="1"/>
          </p:cNvPicPr>
          <p:nvPr/>
        </p:nvPicPr>
        <p:blipFill>
          <a:blip r:embed="rId2"/>
          <a:stretch>
            <a:fillRect/>
          </a:stretch>
        </p:blipFill>
        <p:spPr>
          <a:xfrm>
            <a:off x="2321" y="4396"/>
            <a:ext cx="6853359" cy="4485053"/>
          </a:xfrm>
          <a:prstGeom prst="rect">
            <a:avLst/>
          </a:prstGeom>
        </p:spPr>
      </p:pic>
      <p:sp>
        <p:nvSpPr>
          <p:cNvPr id="2" name="TextBox 1">
            <a:extLst>
              <a:ext uri="{FF2B5EF4-FFF2-40B4-BE49-F238E27FC236}">
                <a16:creationId xmlns:a16="http://schemas.microsoft.com/office/drawing/2014/main" id="{5C141455-15B9-F29D-139A-EE89E5A49C87}"/>
              </a:ext>
            </a:extLst>
          </p:cNvPr>
          <p:cNvSpPr txBox="1"/>
          <p:nvPr/>
        </p:nvSpPr>
        <p:spPr>
          <a:xfrm>
            <a:off x="8467" y="4495800"/>
            <a:ext cx="685800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En 1933, l’entreprise </a:t>
            </a:r>
            <a:r>
              <a:rPr lang="fr-FR" sz="2000" err="1">
                <a:latin typeface="Calibri"/>
                <a:cs typeface="Segoe UI"/>
              </a:rPr>
              <a:t>Sentuc</a:t>
            </a:r>
            <a:r>
              <a:rPr lang="fr-FR" sz="2000" dirty="0">
                <a:latin typeface="Calibri"/>
                <a:cs typeface="Segoe UI"/>
              </a:rPr>
              <a:t> et Cie de Bayonne, projetait même d’installer une usine d’agglomérés de liège capable d’absorber 20 tonnes de déchets de </a:t>
            </a:r>
            <a:r>
              <a:rPr lang="fr-FR" sz="2000" err="1">
                <a:latin typeface="Calibri"/>
                <a:cs typeface="Segoe UI"/>
              </a:rPr>
              <a:t>bouchonnerie</a:t>
            </a:r>
            <a:r>
              <a:rPr lang="fr-FR" sz="2000" dirty="0">
                <a:latin typeface="Calibri"/>
                <a:cs typeface="Segoe UI"/>
              </a:rPr>
              <a:t> par jour et fournissant du travail à 40 personnes. Elle recherchait une usine désaffectée ou un terrain de 1 à 2 hectares, à proximité de la gare.</a:t>
            </a:r>
            <a:r>
              <a:rPr lang="en-US" sz="2000" dirty="0">
                <a:latin typeface="Calibri"/>
                <a:ea typeface="Calibri"/>
                <a:cs typeface="Calibri"/>
              </a:rPr>
              <a:t> </a:t>
            </a:r>
            <a:endParaRPr lang="en-US"/>
          </a:p>
          <a:p>
            <a:r>
              <a:rPr lang="fr-FR" sz="2000" dirty="0">
                <a:latin typeface="Calibri"/>
                <a:cs typeface="Segoe UI"/>
              </a:rPr>
              <a:t>Par déchets de liège on entend </a:t>
            </a:r>
            <a:r>
              <a:rPr lang="fr-FR" sz="2000" i="1" dirty="0">
                <a:latin typeface="Calibri"/>
                <a:cs typeface="Segoe UI"/>
              </a:rPr>
              <a:t>« les débris de liège, tant sains que noirs ou mâles gisants sur le parterre de chaque lot »</a:t>
            </a:r>
            <a:r>
              <a:rPr lang="fr-FR" sz="2000" dirty="0">
                <a:latin typeface="Calibri"/>
                <a:cs typeface="Segoe UI"/>
              </a:rPr>
              <a:t> et </a:t>
            </a:r>
            <a:r>
              <a:rPr lang="fr-FR" sz="2000" i="1" dirty="0">
                <a:latin typeface="Calibri"/>
                <a:cs typeface="Segoe UI"/>
              </a:rPr>
              <a:t>« les écorces noires qui adhèrent encore aux arbres morts restés debout ou tombés à terre ». </a:t>
            </a:r>
            <a:r>
              <a:rPr lang="en-US" sz="2000" dirty="0">
                <a:latin typeface="Calibri"/>
                <a:ea typeface="Calibri"/>
                <a:cs typeface="Calibri"/>
              </a:rPr>
              <a:t> </a:t>
            </a:r>
          </a:p>
          <a:p>
            <a:endParaRPr lang="en-US" sz="2000" dirty="0">
              <a:latin typeface="Calibri"/>
              <a:ea typeface="Calibri"/>
              <a:cs typeface="Calibri"/>
            </a:endParaRPr>
          </a:p>
          <a:p>
            <a:r>
              <a:rPr lang="fr-FR" sz="2000" dirty="0">
                <a:latin typeface="Calibri"/>
                <a:cs typeface="Segoe UI"/>
              </a:rPr>
              <a:t>*Sources : archives départementales du Var 2N14 + Les Arcs sur Argens au fil du temps de José Rubio </a:t>
            </a:r>
            <a:r>
              <a:rPr lang="fr-FR" sz="2000" err="1">
                <a:latin typeface="Calibri"/>
                <a:cs typeface="Segoe UI"/>
              </a:rPr>
              <a:t>Arvelo</a:t>
            </a:r>
            <a:r>
              <a:rPr lang="fr-FR" sz="2000" dirty="0">
                <a:latin typeface="Calibri"/>
                <a:cs typeface="Segoe UI"/>
              </a:rPr>
              <a:t> + Terre et paysans aux Arcs dans la seconde moitié du XIXe siècle, mémoire de DEA d’histoire du droit des pays méditerranéens d’Aline Marengo, faculté de Nice, 1979.</a:t>
            </a:r>
            <a:r>
              <a:rPr lang="en-US" sz="2000" dirty="0">
                <a:latin typeface="Calibri"/>
                <a:ea typeface="Calibri"/>
                <a:cs typeface="Calibri"/>
              </a:rPr>
              <a:t> </a:t>
            </a:r>
          </a:p>
        </p:txBody>
      </p:sp>
      <p:pic>
        <p:nvPicPr>
          <p:cNvPr id="3" name="Picture 2" descr="LIEGE (9).jpg">
            <a:extLst>
              <a:ext uri="{FF2B5EF4-FFF2-40B4-BE49-F238E27FC236}">
                <a16:creationId xmlns:a16="http://schemas.microsoft.com/office/drawing/2014/main" id="{F19D011D-461F-7C16-6689-4CFD2E875603}"/>
              </a:ext>
            </a:extLst>
          </p:cNvPr>
          <p:cNvPicPr>
            <a:picLocks noChangeAspect="1"/>
          </p:cNvPicPr>
          <p:nvPr/>
        </p:nvPicPr>
        <p:blipFill>
          <a:blip r:embed="rId3"/>
          <a:stretch>
            <a:fillRect/>
          </a:stretch>
        </p:blipFill>
        <p:spPr>
          <a:xfrm>
            <a:off x="0" y="9845483"/>
            <a:ext cx="6858000" cy="2343150"/>
          </a:xfrm>
          <a:prstGeom prst="rect">
            <a:avLst/>
          </a:prstGeom>
        </p:spPr>
      </p:pic>
    </p:spTree>
    <p:extLst>
      <p:ext uri="{BB962C8B-B14F-4D97-AF65-F5344CB8AC3E}">
        <p14:creationId xmlns:p14="http://schemas.microsoft.com/office/powerpoint/2010/main" val="97906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EGE (5).jpg">
            <a:extLst>
              <a:ext uri="{FF2B5EF4-FFF2-40B4-BE49-F238E27FC236}">
                <a16:creationId xmlns:a16="http://schemas.microsoft.com/office/drawing/2014/main" id="{5A035D4C-637D-13F4-63BE-44EC6E781059}"/>
              </a:ext>
            </a:extLst>
          </p:cNvPr>
          <p:cNvPicPr>
            <a:picLocks noChangeAspect="1"/>
          </p:cNvPicPr>
          <p:nvPr/>
        </p:nvPicPr>
        <p:blipFill>
          <a:blip r:embed="rId2"/>
          <a:stretch>
            <a:fillRect/>
          </a:stretch>
        </p:blipFill>
        <p:spPr>
          <a:xfrm>
            <a:off x="-854" y="1027934"/>
            <a:ext cx="6859709" cy="10144125"/>
          </a:xfrm>
          <a:prstGeom prst="rect">
            <a:avLst/>
          </a:prstGeom>
        </p:spPr>
      </p:pic>
    </p:spTree>
    <p:extLst>
      <p:ext uri="{BB962C8B-B14F-4D97-AF65-F5344CB8AC3E}">
        <p14:creationId xmlns:p14="http://schemas.microsoft.com/office/powerpoint/2010/main" val="270792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EGE (7).jpg">
            <a:extLst>
              <a:ext uri="{FF2B5EF4-FFF2-40B4-BE49-F238E27FC236}">
                <a16:creationId xmlns:a16="http://schemas.microsoft.com/office/drawing/2014/main" id="{47BE1986-1D90-29EE-021D-247B5E401D52}"/>
              </a:ext>
            </a:extLst>
          </p:cNvPr>
          <p:cNvPicPr>
            <a:picLocks noChangeAspect="1"/>
          </p:cNvPicPr>
          <p:nvPr/>
        </p:nvPicPr>
        <p:blipFill>
          <a:blip r:embed="rId2"/>
          <a:stretch>
            <a:fillRect/>
          </a:stretch>
        </p:blipFill>
        <p:spPr>
          <a:xfrm>
            <a:off x="-6350" y="6650037"/>
            <a:ext cx="6870700" cy="4479925"/>
          </a:xfrm>
          <a:prstGeom prst="rect">
            <a:avLst/>
          </a:prstGeom>
        </p:spPr>
      </p:pic>
      <p:pic>
        <p:nvPicPr>
          <p:cNvPr id="2" name="Picture 1" descr="LIEGE (6).jpg">
            <a:extLst>
              <a:ext uri="{FF2B5EF4-FFF2-40B4-BE49-F238E27FC236}">
                <a16:creationId xmlns:a16="http://schemas.microsoft.com/office/drawing/2014/main" id="{B0D95AB5-6B29-078E-0ABB-74C92DEC1BA4}"/>
              </a:ext>
            </a:extLst>
          </p:cNvPr>
          <p:cNvPicPr>
            <a:picLocks noChangeAspect="1"/>
          </p:cNvPicPr>
          <p:nvPr/>
        </p:nvPicPr>
        <p:blipFill>
          <a:blip r:embed="rId3"/>
          <a:stretch>
            <a:fillRect/>
          </a:stretch>
        </p:blipFill>
        <p:spPr>
          <a:xfrm>
            <a:off x="0" y="819150"/>
            <a:ext cx="6858000" cy="4457700"/>
          </a:xfrm>
          <a:prstGeom prst="rect">
            <a:avLst/>
          </a:prstGeom>
        </p:spPr>
      </p:pic>
    </p:spTree>
    <p:extLst>
      <p:ext uri="{BB962C8B-B14F-4D97-AF65-F5344CB8AC3E}">
        <p14:creationId xmlns:p14="http://schemas.microsoft.com/office/powerpoint/2010/main" val="353964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EGE (8).jpg">
            <a:extLst>
              <a:ext uri="{FF2B5EF4-FFF2-40B4-BE49-F238E27FC236}">
                <a16:creationId xmlns:a16="http://schemas.microsoft.com/office/drawing/2014/main" id="{F8D9D902-8E6E-2A36-9F2A-46D92AB7D18F}"/>
              </a:ext>
            </a:extLst>
          </p:cNvPr>
          <p:cNvPicPr>
            <a:picLocks noChangeAspect="1"/>
          </p:cNvPicPr>
          <p:nvPr/>
        </p:nvPicPr>
        <p:blipFill>
          <a:blip r:embed="rId2"/>
          <a:stretch>
            <a:fillRect/>
          </a:stretch>
        </p:blipFill>
        <p:spPr>
          <a:xfrm>
            <a:off x="-2442" y="-4640"/>
            <a:ext cx="6862884" cy="4542203"/>
          </a:xfrm>
          <a:prstGeom prst="rect">
            <a:avLst/>
          </a:prstGeom>
        </p:spPr>
      </p:pic>
    </p:spTree>
    <p:extLst>
      <p:ext uri="{BB962C8B-B14F-4D97-AF65-F5344CB8AC3E}">
        <p14:creationId xmlns:p14="http://schemas.microsoft.com/office/powerpoint/2010/main" val="34866244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C8664-1E5A-4A9B-AFE2-23DCC52A9674}">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A069174B-37DC-4466-BB0E-C58CFD15585C}">
  <ds:schemaRefs>
    <ds:schemaRef ds:uri="http://schemas.microsoft.com/sharepoint/v3/contenttype/forms"/>
  </ds:schemaRefs>
</ds:datastoreItem>
</file>

<file path=customXml/itemProps3.xml><?xml version="1.0" encoding="utf-8"?>
<ds:datastoreItem xmlns:ds="http://schemas.openxmlformats.org/officeDocument/2006/customXml" ds:itemID="{597648F3-541B-47D6-9930-40AEBB0D9E5D}"/>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94</cp:revision>
  <dcterms:created xsi:type="dcterms:W3CDTF">2012-07-30T22:21:58Z</dcterms:created>
  <dcterms:modified xsi:type="dcterms:W3CDTF">2025-07-22T14:14:29Z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