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58" r:id="rId9"/>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3DB5EE-95D8-335F-B2ED-BDFAACD872D5}" v="5" dt="2025-07-26T12:15:57.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0885BEE4-A89E-2C42-344C-612FE13558A2}"/>
    <pc:docChg chg="modSld">
      <pc:chgData name="saisonnier Tourisme Culture Patrimoine" userId="S::saisontcp@lesarcssurargens.fr::0ca65382-e596-453e-9522-818d66b87411" providerId="AD" clId="Web-{0885BEE4-A89E-2C42-344C-612FE13558A2}" dt="2025-07-19T13:53:41.817" v="15" actId="20577"/>
      <pc:docMkLst>
        <pc:docMk/>
      </pc:docMkLst>
      <pc:sldChg chg="modSp">
        <pc:chgData name="saisonnier Tourisme Culture Patrimoine" userId="S::saisontcp@lesarcssurargens.fr::0ca65382-e596-453e-9522-818d66b87411" providerId="AD" clId="Web-{0885BEE4-A89E-2C42-344C-612FE13558A2}" dt="2025-07-19T13:52:51.270" v="2" actId="20577"/>
        <pc:sldMkLst>
          <pc:docMk/>
          <pc:sldMk cId="3784089036" sldId="256"/>
        </pc:sldMkLst>
        <pc:spChg chg="mod">
          <ac:chgData name="saisonnier Tourisme Culture Patrimoine" userId="S::saisontcp@lesarcssurargens.fr::0ca65382-e596-453e-9522-818d66b87411" providerId="AD" clId="Web-{0885BEE4-A89E-2C42-344C-612FE13558A2}" dt="2025-07-19T13:52:48.082" v="0" actId="20577"/>
          <ac:spMkLst>
            <pc:docMk/>
            <pc:sldMk cId="3784089036" sldId="256"/>
            <ac:spMk id="11" creationId="{6D34DDB6-A0F5-786D-A6BF-9EB4FF7BDECA}"/>
          </ac:spMkLst>
        </pc:spChg>
        <pc:spChg chg="mod">
          <ac:chgData name="saisonnier Tourisme Culture Patrimoine" userId="S::saisontcp@lesarcssurargens.fr::0ca65382-e596-453e-9522-818d66b87411" providerId="AD" clId="Web-{0885BEE4-A89E-2C42-344C-612FE13558A2}" dt="2025-07-19T13:52:51.270" v="2" actId="20577"/>
          <ac:spMkLst>
            <pc:docMk/>
            <pc:sldMk cId="3784089036" sldId="256"/>
            <ac:spMk id="12" creationId="{81F0E3E6-3702-03CE-7EBD-7E430F945F18}"/>
          </ac:spMkLst>
        </pc:spChg>
      </pc:sldChg>
      <pc:sldChg chg="modSp">
        <pc:chgData name="saisonnier Tourisme Culture Patrimoine" userId="S::saisontcp@lesarcssurargens.fr::0ca65382-e596-453e-9522-818d66b87411" providerId="AD" clId="Web-{0885BEE4-A89E-2C42-344C-612FE13558A2}" dt="2025-07-19T13:53:09.317" v="7" actId="20577"/>
        <pc:sldMkLst>
          <pc:docMk/>
          <pc:sldMk cId="88855758" sldId="257"/>
        </pc:sldMkLst>
        <pc:spChg chg="mod">
          <ac:chgData name="saisonnier Tourisme Culture Patrimoine" userId="S::saisontcp@lesarcssurargens.fr::0ca65382-e596-453e-9522-818d66b87411" providerId="AD" clId="Web-{0885BEE4-A89E-2C42-344C-612FE13558A2}" dt="2025-07-19T13:53:09.317" v="7" actId="20577"/>
          <ac:spMkLst>
            <pc:docMk/>
            <pc:sldMk cId="88855758" sldId="257"/>
            <ac:spMk id="5" creationId="{27C5063A-5471-5F28-C5F7-1A0FEFDDA059}"/>
          </ac:spMkLst>
        </pc:spChg>
      </pc:sldChg>
      <pc:sldChg chg="modSp">
        <pc:chgData name="saisonnier Tourisme Culture Patrimoine" userId="S::saisontcp@lesarcssurargens.fr::0ca65382-e596-453e-9522-818d66b87411" providerId="AD" clId="Web-{0885BEE4-A89E-2C42-344C-612FE13558A2}" dt="2025-07-19T13:53:41.817" v="15" actId="20577"/>
        <pc:sldMkLst>
          <pc:docMk/>
          <pc:sldMk cId="2754596288" sldId="258"/>
        </pc:sldMkLst>
        <pc:spChg chg="mod">
          <ac:chgData name="saisonnier Tourisme Culture Patrimoine" userId="S::saisontcp@lesarcssurargens.fr::0ca65382-e596-453e-9522-818d66b87411" providerId="AD" clId="Web-{0885BEE4-A89E-2C42-344C-612FE13558A2}" dt="2025-07-19T13:53:41.817" v="15" actId="20577"/>
          <ac:spMkLst>
            <pc:docMk/>
            <pc:sldMk cId="2754596288" sldId="258"/>
            <ac:spMk id="5" creationId="{5B8AAC93-C725-72ED-6328-8C0960583285}"/>
          </ac:spMkLst>
        </pc:spChg>
      </pc:sldChg>
      <pc:sldChg chg="modSp">
        <pc:chgData name="saisonnier Tourisme Culture Patrimoine" userId="S::saisontcp@lesarcssurargens.fr::0ca65382-e596-453e-9522-818d66b87411" providerId="AD" clId="Web-{0885BEE4-A89E-2C42-344C-612FE13558A2}" dt="2025-07-19T13:53:32.036" v="13" actId="20577"/>
        <pc:sldMkLst>
          <pc:docMk/>
          <pc:sldMk cId="84910186" sldId="259"/>
        </pc:sldMkLst>
        <pc:spChg chg="mod">
          <ac:chgData name="saisonnier Tourisme Culture Patrimoine" userId="S::saisontcp@lesarcssurargens.fr::0ca65382-e596-453e-9522-818d66b87411" providerId="AD" clId="Web-{0885BEE4-A89E-2C42-344C-612FE13558A2}" dt="2025-07-19T13:53:32.036" v="13" actId="20577"/>
          <ac:spMkLst>
            <pc:docMk/>
            <pc:sldMk cId="84910186" sldId="259"/>
            <ac:spMk id="5" creationId="{EE03FDFE-DE8A-F00E-B072-339729E0C53C}"/>
          </ac:spMkLst>
        </pc:spChg>
      </pc:sldChg>
    </pc:docChg>
  </pc:docChgLst>
  <pc:docChgLst>
    <pc:chgData name="saisonnier Tourisme Culture Patrimoine" userId="S::saisontcp@lesarcssurargens.fr::0ca65382-e596-453e-9522-818d66b87411" providerId="AD" clId="Web-{8FF7A213-B055-851B-84DD-525C47EEBE84}"/>
    <pc:docChg chg="mod addSld modSld modMainMaster setSldSz">
      <pc:chgData name="saisonnier Tourisme Culture Patrimoine" userId="S::saisontcp@lesarcssurargens.fr::0ca65382-e596-453e-9522-818d66b87411" providerId="AD" clId="Web-{8FF7A213-B055-851B-84DD-525C47EEBE84}" dt="2025-07-19T13:19:56.807" v="139" actId="20577"/>
      <pc:docMkLst>
        <pc:docMk/>
      </pc:docMkLst>
      <pc:sldChg chg="addSp delSp modSp">
        <pc:chgData name="saisonnier Tourisme Culture Patrimoine" userId="S::saisontcp@lesarcssurargens.fr::0ca65382-e596-453e-9522-818d66b87411" providerId="AD" clId="Web-{8FF7A213-B055-851B-84DD-525C47EEBE84}" dt="2025-07-19T13:15:42.929" v="84" actId="1076"/>
        <pc:sldMkLst>
          <pc:docMk/>
          <pc:sldMk cId="3784089036" sldId="256"/>
        </pc:sldMkLst>
        <pc:spChg chg="add mod">
          <ac:chgData name="saisonnier Tourisme Culture Patrimoine" userId="S::saisontcp@lesarcssurargens.fr::0ca65382-e596-453e-9522-818d66b87411" providerId="AD" clId="Web-{8FF7A213-B055-851B-84DD-525C47EEBE84}" dt="2025-07-19T13:11:56.816" v="13" actId="20577"/>
          <ac:spMkLst>
            <pc:docMk/>
            <pc:sldMk cId="3784089036" sldId="256"/>
            <ac:spMk id="5" creationId="{9C9CF4B5-667E-5FAE-0A88-30F87F117825}"/>
          </ac:spMkLst>
        </pc:spChg>
        <pc:spChg chg="add mod">
          <ac:chgData name="saisonnier Tourisme Culture Patrimoine" userId="S::saisontcp@lesarcssurargens.fr::0ca65382-e596-453e-9522-818d66b87411" providerId="AD" clId="Web-{8FF7A213-B055-851B-84DD-525C47EEBE84}" dt="2025-07-19T13:14:54.162" v="65" actId="20577"/>
          <ac:spMkLst>
            <pc:docMk/>
            <pc:sldMk cId="3784089036" sldId="256"/>
            <ac:spMk id="11" creationId="{6D34DDB6-A0F5-786D-A6BF-9EB4FF7BDECA}"/>
          </ac:spMkLst>
        </pc:spChg>
        <pc:spChg chg="add mod">
          <ac:chgData name="saisonnier Tourisme Culture Patrimoine" userId="S::saisontcp@lesarcssurargens.fr::0ca65382-e596-453e-9522-818d66b87411" providerId="AD" clId="Web-{8FF7A213-B055-851B-84DD-525C47EEBE84}" dt="2025-07-19T13:15:42.929" v="84" actId="1076"/>
          <ac:spMkLst>
            <pc:docMk/>
            <pc:sldMk cId="3784089036" sldId="256"/>
            <ac:spMk id="12" creationId="{81F0E3E6-3702-03CE-7EBD-7E430F945F18}"/>
          </ac:spMkLst>
        </pc:spChg>
        <pc:picChg chg="add mod">
          <ac:chgData name="saisonnier Tourisme Culture Patrimoine" userId="S::saisontcp@lesarcssurargens.fr::0ca65382-e596-453e-9522-818d66b87411" providerId="AD" clId="Web-{8FF7A213-B055-851B-84DD-525C47EEBE84}" dt="2025-07-19T13:11:27.471" v="4" actId="1076"/>
          <ac:picMkLst>
            <pc:docMk/>
            <pc:sldMk cId="3784089036" sldId="256"/>
            <ac:picMk id="4" creationId="{DB22E338-9D38-7C00-705F-858070030303}"/>
          </ac:picMkLst>
        </pc:picChg>
        <pc:picChg chg="add mod">
          <ac:chgData name="saisonnier Tourisme Culture Patrimoine" userId="S::saisontcp@lesarcssurargens.fr::0ca65382-e596-453e-9522-818d66b87411" providerId="AD" clId="Web-{8FF7A213-B055-851B-84DD-525C47EEBE84}" dt="2025-07-19T13:13:13.380" v="32" actId="14100"/>
          <ac:picMkLst>
            <pc:docMk/>
            <pc:sldMk cId="3784089036" sldId="256"/>
            <ac:picMk id="10" creationId="{797E80B3-EB70-7E95-191F-D020E9BDD7E6}"/>
          </ac:picMkLst>
        </pc:picChg>
      </pc:sldChg>
      <pc:sldChg chg="addSp delSp modSp new">
        <pc:chgData name="saisonnier Tourisme Culture Patrimoine" userId="S::saisontcp@lesarcssurargens.fr::0ca65382-e596-453e-9522-818d66b87411" providerId="AD" clId="Web-{8FF7A213-B055-851B-84DD-525C47EEBE84}" dt="2025-07-19T13:17:01.945" v="102" actId="20577"/>
        <pc:sldMkLst>
          <pc:docMk/>
          <pc:sldMk cId="88855758" sldId="257"/>
        </pc:sldMkLst>
        <pc:spChg chg="add mod">
          <ac:chgData name="saisonnier Tourisme Culture Patrimoine" userId="S::saisontcp@lesarcssurargens.fr::0ca65382-e596-453e-9522-818d66b87411" providerId="AD" clId="Web-{8FF7A213-B055-851B-84DD-525C47EEBE84}" dt="2025-07-19T13:17:01.945" v="102" actId="20577"/>
          <ac:spMkLst>
            <pc:docMk/>
            <pc:sldMk cId="88855758" sldId="257"/>
            <ac:spMk id="5" creationId="{27C5063A-5471-5F28-C5F7-1A0FEFDDA059}"/>
          </ac:spMkLst>
        </pc:spChg>
        <pc:picChg chg="add mod">
          <ac:chgData name="saisonnier Tourisme Culture Patrimoine" userId="S::saisontcp@lesarcssurargens.fr::0ca65382-e596-453e-9522-818d66b87411" providerId="AD" clId="Web-{8FF7A213-B055-851B-84DD-525C47EEBE84}" dt="2025-07-19T13:13:24.130" v="36" actId="14100"/>
          <ac:picMkLst>
            <pc:docMk/>
            <pc:sldMk cId="88855758" sldId="257"/>
            <ac:picMk id="4" creationId="{60890EAB-B0F8-6D9B-568C-D5F2BF3AB52E}"/>
          </ac:picMkLst>
        </pc:picChg>
      </pc:sldChg>
      <pc:sldChg chg="addSp delSp modSp new">
        <pc:chgData name="saisonnier Tourisme Culture Patrimoine" userId="S::saisontcp@lesarcssurargens.fr::0ca65382-e596-453e-9522-818d66b87411" providerId="AD" clId="Web-{8FF7A213-B055-851B-84DD-525C47EEBE84}" dt="2025-07-19T13:19:56.807" v="139" actId="20577"/>
        <pc:sldMkLst>
          <pc:docMk/>
          <pc:sldMk cId="2754596288" sldId="258"/>
        </pc:sldMkLst>
        <pc:spChg chg="add mod">
          <ac:chgData name="saisonnier Tourisme Culture Patrimoine" userId="S::saisontcp@lesarcssurargens.fr::0ca65382-e596-453e-9522-818d66b87411" providerId="AD" clId="Web-{8FF7A213-B055-851B-84DD-525C47EEBE84}" dt="2025-07-19T13:19:56.807" v="139" actId="20577"/>
          <ac:spMkLst>
            <pc:docMk/>
            <pc:sldMk cId="2754596288" sldId="258"/>
            <ac:spMk id="5" creationId="{5B8AAC93-C725-72ED-6328-8C0960583285}"/>
          </ac:spMkLst>
        </pc:spChg>
        <pc:picChg chg="add mod">
          <ac:chgData name="saisonnier Tourisme Culture Patrimoine" userId="S::saisontcp@lesarcssurargens.fr::0ca65382-e596-453e-9522-818d66b87411" providerId="AD" clId="Web-{8FF7A213-B055-851B-84DD-525C47EEBE84}" dt="2025-07-19T13:14:03.052" v="49" actId="14100"/>
          <ac:picMkLst>
            <pc:docMk/>
            <pc:sldMk cId="2754596288" sldId="258"/>
            <ac:picMk id="4" creationId="{F1E50180-95A3-2DF5-D4AB-78BBBA7A6BAF}"/>
          </ac:picMkLst>
        </pc:picChg>
      </pc:sldChg>
      <pc:sldChg chg="addSp delSp modSp new">
        <pc:chgData name="saisonnier Tourisme Culture Patrimoine" userId="S::saisontcp@lesarcssurargens.fr::0ca65382-e596-453e-9522-818d66b87411" providerId="AD" clId="Web-{8FF7A213-B055-851B-84DD-525C47EEBE84}" dt="2025-07-19T13:17:48.540" v="112" actId="1076"/>
        <pc:sldMkLst>
          <pc:docMk/>
          <pc:sldMk cId="84910186" sldId="259"/>
        </pc:sldMkLst>
        <pc:spChg chg="add mod">
          <ac:chgData name="saisonnier Tourisme Culture Patrimoine" userId="S::saisontcp@lesarcssurargens.fr::0ca65382-e596-453e-9522-818d66b87411" providerId="AD" clId="Web-{8FF7A213-B055-851B-84DD-525C47EEBE84}" dt="2025-07-19T13:17:48.540" v="112" actId="1076"/>
          <ac:spMkLst>
            <pc:docMk/>
            <pc:sldMk cId="84910186" sldId="259"/>
            <ac:spMk id="5" creationId="{EE03FDFE-DE8A-F00E-B072-339729E0C53C}"/>
          </ac:spMkLst>
        </pc:spChg>
        <pc:picChg chg="add mod">
          <ac:chgData name="saisonnier Tourisme Culture Patrimoine" userId="S::saisontcp@lesarcssurargens.fr::0ca65382-e596-453e-9522-818d66b87411" providerId="AD" clId="Web-{8FF7A213-B055-851B-84DD-525C47EEBE84}" dt="2025-07-19T13:13:34.599" v="40" actId="14100"/>
          <ac:picMkLst>
            <pc:docMk/>
            <pc:sldMk cId="84910186" sldId="259"/>
            <ac:picMk id="4" creationId="{CDC5F37E-3D3C-F7D6-304D-5F748815E590}"/>
          </ac:picMkLst>
        </pc:picChg>
      </pc:sldChg>
      <pc:sldChg chg="addSp delSp modSp new">
        <pc:chgData name="saisonnier Tourisme Culture Patrimoine" userId="S::saisontcp@lesarcssurargens.fr::0ca65382-e596-453e-9522-818d66b87411" providerId="AD" clId="Web-{8FF7A213-B055-851B-84DD-525C47EEBE84}" dt="2025-07-19T13:19:16.760" v="130" actId="20577"/>
        <pc:sldMkLst>
          <pc:docMk/>
          <pc:sldMk cId="2089175041" sldId="260"/>
        </pc:sldMkLst>
        <pc:spChg chg="add mod">
          <ac:chgData name="saisonnier Tourisme Culture Patrimoine" userId="S::saisontcp@lesarcssurargens.fr::0ca65382-e596-453e-9522-818d66b87411" providerId="AD" clId="Web-{8FF7A213-B055-851B-84DD-525C47EEBE84}" dt="2025-07-19T13:19:16.760" v="130" actId="20577"/>
          <ac:spMkLst>
            <pc:docMk/>
            <pc:sldMk cId="2089175041" sldId="260"/>
            <ac:spMk id="5" creationId="{DC9148BC-23FF-2057-0168-2E5588C27E1B}"/>
          </ac:spMkLst>
        </pc:spChg>
        <pc:picChg chg="add mod">
          <ac:chgData name="saisonnier Tourisme Culture Patrimoine" userId="S::saisontcp@lesarcssurargens.fr::0ca65382-e596-453e-9522-818d66b87411" providerId="AD" clId="Web-{8FF7A213-B055-851B-84DD-525C47EEBE84}" dt="2025-07-19T13:13:48.864" v="44" actId="14100"/>
          <ac:picMkLst>
            <pc:docMk/>
            <pc:sldMk cId="2089175041" sldId="260"/>
            <ac:picMk id="4" creationId="{E8D2A916-98E8-7C99-36D1-5C2245C94DC9}"/>
          </ac:picMkLst>
        </pc:picChg>
      </pc:sldChg>
      <pc:sldMasterChg chg="modSp modSldLayout">
        <pc:chgData name="saisonnier Tourisme Culture Patrimoine" userId="S::saisontcp@lesarcssurargens.fr::0ca65382-e596-453e-9522-818d66b87411" providerId="AD" clId="Web-{8FF7A213-B055-851B-84DD-525C47EEBE84}" dt="2025-07-19T13:11:12.002" v="0"/>
        <pc:sldMasterMkLst>
          <pc:docMk/>
          <pc:sldMasterMk cId="3071127875" sldId="2147483648"/>
        </pc:sldMasterMkLst>
        <pc:spChg chg="mod">
          <ac:chgData name="saisonnier Tourisme Culture Patrimoine" userId="S::saisontcp@lesarcssurargens.fr::0ca65382-e596-453e-9522-818d66b87411" providerId="AD" clId="Web-{8FF7A213-B055-851B-84DD-525C47EEBE84}" dt="2025-07-19T13:11:12.002"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8FF7A213-B055-851B-84DD-525C47EEBE84}" dt="2025-07-19T13:11:12.002"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8FF7A213-B055-851B-84DD-525C47EEBE84}" dt="2025-07-19T13:11:12.002"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8FF7A213-B055-851B-84DD-525C47EEBE84}" dt="2025-07-19T13:11:12.002"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8FF7A213-B055-851B-84DD-525C47EEBE84}" dt="2025-07-19T13:11:12.002"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8FF7A213-B055-851B-84DD-525C47EEBE84}" dt="2025-07-19T13:11:12.002"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8FF7A213-B055-851B-84DD-525C47EEBE84}" dt="2025-07-19T13:11:12.002"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8FF7A213-B055-851B-84DD-525C47EEBE84}" dt="2025-07-19T13:11:12.002"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8FF7A213-B055-851B-84DD-525C47EEBE84}" dt="2025-07-19T13:11:12.002"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8FF7A213-B055-851B-84DD-525C47EEBE84}" dt="2025-07-19T13:11:12.002"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8FF7A213-B055-851B-84DD-525C47EEBE84}" dt="2025-07-19T13:11:12.002"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8FF7A213-B055-851B-84DD-525C47EEBE84}" dt="2025-07-19T13:11:12.002"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8FF7A213-B055-851B-84DD-525C47EEBE84}" dt="2025-07-19T13:11:12.002" v="0"/>
            <ac:spMkLst>
              <pc:docMk/>
              <pc:sldMasterMk cId="3071127875" sldId="2147483648"/>
              <pc:sldLayoutMk cId="1902177510" sldId="2147483659"/>
              <ac:spMk id="3" creationId="{00000000-0000-0000-0000-000000000000}"/>
            </ac:spMkLst>
          </pc:spChg>
        </pc:sldLayoutChg>
      </pc:sldMasterChg>
    </pc:docChg>
  </pc:docChgLst>
  <pc:docChgLst>
    <pc:chgData name="saisonnier Tourisme Culture Patrimoine" userId="S::saisontcp@lesarcssurargens.fr::0ca65382-e596-453e-9522-818d66b87411" providerId="AD" clId="Web-{6B3776D2-73CC-BD49-4D22-1339EC05380D}"/>
    <pc:docChg chg="modSld">
      <pc:chgData name="saisonnier Tourisme Culture Patrimoine" userId="S::saisontcp@lesarcssurargens.fr::0ca65382-e596-453e-9522-818d66b87411" providerId="AD" clId="Web-{6B3776D2-73CC-BD49-4D22-1339EC05380D}" dt="2025-07-19T14:20:27.816" v="0" actId="1076"/>
      <pc:docMkLst>
        <pc:docMk/>
      </pc:docMkLst>
      <pc:sldChg chg="modSp">
        <pc:chgData name="saisonnier Tourisme Culture Patrimoine" userId="S::saisontcp@lesarcssurargens.fr::0ca65382-e596-453e-9522-818d66b87411" providerId="AD" clId="Web-{6B3776D2-73CC-BD49-4D22-1339EC05380D}" dt="2025-07-19T14:20:27.816" v="0" actId="1076"/>
        <pc:sldMkLst>
          <pc:docMk/>
          <pc:sldMk cId="84910186" sldId="259"/>
        </pc:sldMkLst>
        <pc:spChg chg="mod">
          <ac:chgData name="saisonnier Tourisme Culture Patrimoine" userId="S::saisontcp@lesarcssurargens.fr::0ca65382-e596-453e-9522-818d66b87411" providerId="AD" clId="Web-{6B3776D2-73CC-BD49-4D22-1339EC05380D}" dt="2025-07-19T14:20:27.816" v="0" actId="1076"/>
          <ac:spMkLst>
            <pc:docMk/>
            <pc:sldMk cId="84910186" sldId="259"/>
            <ac:spMk id="5" creationId="{EE03FDFE-DE8A-F00E-B072-339729E0C53C}"/>
          </ac:spMkLst>
        </pc:spChg>
      </pc:sldChg>
    </pc:docChg>
  </pc:docChgLst>
  <pc:docChgLst>
    <pc:chgData name="saisonnier Tourisme Culture Patrimoine" userId="S::saisontcp@lesarcssurargens.fr::0ca65382-e596-453e-9522-818d66b87411" providerId="AD" clId="Web-{963DB5EE-95D8-335F-B2ED-BDFAACD872D5}"/>
    <pc:docChg chg="modSld">
      <pc:chgData name="saisonnier Tourisme Culture Patrimoine" userId="S::saisontcp@lesarcssurargens.fr::0ca65382-e596-453e-9522-818d66b87411" providerId="AD" clId="Web-{963DB5EE-95D8-335F-B2ED-BDFAACD872D5}" dt="2025-07-26T12:15:53.602" v="1" actId="20577"/>
      <pc:docMkLst>
        <pc:docMk/>
      </pc:docMkLst>
      <pc:sldChg chg="modSp">
        <pc:chgData name="saisonnier Tourisme Culture Patrimoine" userId="S::saisontcp@lesarcssurargens.fr::0ca65382-e596-453e-9522-818d66b87411" providerId="AD" clId="Web-{963DB5EE-95D8-335F-B2ED-BDFAACD872D5}" dt="2025-07-26T12:15:53.602" v="1" actId="20577"/>
        <pc:sldMkLst>
          <pc:docMk/>
          <pc:sldMk cId="2754596288" sldId="258"/>
        </pc:sldMkLst>
        <pc:spChg chg="mod">
          <ac:chgData name="saisonnier Tourisme Culture Patrimoine" userId="S::saisontcp@lesarcssurargens.fr::0ca65382-e596-453e-9522-818d66b87411" providerId="AD" clId="Web-{963DB5EE-95D8-335F-B2ED-BDFAACD872D5}" dt="2025-07-26T12:15:53.602" v="1" actId="20577"/>
          <ac:spMkLst>
            <pc:docMk/>
            <pc:sldMk cId="2754596288" sldId="258"/>
            <ac:spMk id="5" creationId="{5B8AAC93-C725-72ED-6328-8C096058328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DB22E338-9D38-7C00-705F-858070030303}"/>
              </a:ext>
            </a:extLst>
          </p:cNvPr>
          <p:cNvPicPr>
            <a:picLocks noChangeAspect="1"/>
          </p:cNvPicPr>
          <p:nvPr/>
        </p:nvPicPr>
        <p:blipFill>
          <a:blip r:embed="rId2"/>
          <a:stretch>
            <a:fillRect/>
          </a:stretch>
        </p:blipFill>
        <p:spPr>
          <a:xfrm>
            <a:off x="-8467" y="-1588"/>
            <a:ext cx="243840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11233" y="762573"/>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a:t>Colombarium</a:t>
            </a:r>
          </a:p>
        </p:txBody>
      </p:sp>
      <p:pic>
        <p:nvPicPr>
          <p:cNvPr id="10" name="Picture 9" descr="COLOMBARIUM.jpg">
            <a:extLst>
              <a:ext uri="{FF2B5EF4-FFF2-40B4-BE49-F238E27FC236}">
                <a16:creationId xmlns:a16="http://schemas.microsoft.com/office/drawing/2014/main" id="{797E80B3-EB70-7E95-191F-D020E9BDD7E6}"/>
              </a:ext>
            </a:extLst>
          </p:cNvPr>
          <p:cNvPicPr>
            <a:picLocks noChangeAspect="1"/>
          </p:cNvPicPr>
          <p:nvPr/>
        </p:nvPicPr>
        <p:blipFill>
          <a:blip r:embed="rId3"/>
          <a:stretch>
            <a:fillRect/>
          </a:stretch>
        </p:blipFill>
        <p:spPr>
          <a:xfrm>
            <a:off x="5080" y="1852507"/>
            <a:ext cx="6847840" cy="4219786"/>
          </a:xfrm>
          <a:prstGeom prst="rect">
            <a:avLst/>
          </a:prstGeom>
        </p:spPr>
      </p:pic>
      <p:sp>
        <p:nvSpPr>
          <p:cNvPr id="11" name="TextBox 10">
            <a:extLst>
              <a:ext uri="{FF2B5EF4-FFF2-40B4-BE49-F238E27FC236}">
                <a16:creationId xmlns:a16="http://schemas.microsoft.com/office/drawing/2014/main" id="{6D34DDB6-A0F5-786D-A6BF-9EB4FF7BDECA}"/>
              </a:ext>
            </a:extLst>
          </p:cNvPr>
          <p:cNvSpPr txBox="1"/>
          <p:nvPr/>
        </p:nvSpPr>
        <p:spPr>
          <a:xfrm>
            <a:off x="8467" y="6290733"/>
            <a:ext cx="68580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a:latin typeface="Calibri"/>
                <a:ea typeface="Calibri"/>
                <a:cs typeface="Calibri"/>
              </a:rPr>
              <a:t>En résumé,</a:t>
            </a:r>
          </a:p>
          <a:p>
            <a:endParaRPr lang="fr-FR" sz="2400" b="1">
              <a:latin typeface="Calibri"/>
            </a:endParaRPr>
          </a:p>
          <a:p>
            <a:r>
              <a:rPr lang="fr-FR" sz="2400">
                <a:latin typeface="Calibri"/>
              </a:rPr>
              <a:t>Fabrique romaine d’arcs et de flèches </a:t>
            </a:r>
            <a:r>
              <a:rPr lang="fr-FR" sz="2400" b="1">
                <a:latin typeface="Calibri"/>
              </a:rPr>
              <a:t>?</a:t>
            </a:r>
            <a:r>
              <a:rPr lang="fr-FR" sz="2400">
                <a:latin typeface="Calibri"/>
              </a:rPr>
              <a:t> Forteresse </a:t>
            </a:r>
            <a:r>
              <a:rPr lang="fr-FR" sz="2400" b="1">
                <a:latin typeface="Calibri"/>
              </a:rPr>
              <a:t>?</a:t>
            </a:r>
            <a:r>
              <a:rPr lang="fr-FR" sz="2400">
                <a:latin typeface="Calibri"/>
              </a:rPr>
              <a:t> Retranchement romain construit par Antoine </a:t>
            </a:r>
            <a:r>
              <a:rPr lang="fr-FR" sz="2400" b="1">
                <a:latin typeface="Calibri"/>
              </a:rPr>
              <a:t>?</a:t>
            </a:r>
            <a:r>
              <a:rPr lang="fr-FR" sz="2400">
                <a:latin typeface="Calibri"/>
              </a:rPr>
              <a:t> Pigeonnier </a:t>
            </a:r>
            <a:r>
              <a:rPr lang="fr-FR" sz="2400" b="1">
                <a:latin typeface="Calibri"/>
              </a:rPr>
              <a:t>?</a:t>
            </a:r>
            <a:r>
              <a:rPr lang="fr-FR" sz="2400">
                <a:latin typeface="Calibri"/>
              </a:rPr>
              <a:t> Moulin,… cet édifice intrigue bien des visiteurs. </a:t>
            </a:r>
            <a:r>
              <a:rPr lang="en-US" sz="2400">
                <a:latin typeface="Calibri"/>
                <a:ea typeface="Calibri"/>
                <a:cs typeface="Calibri"/>
              </a:rPr>
              <a:t> </a:t>
            </a:r>
            <a:endParaRPr lang="en-US" sz="2400"/>
          </a:p>
        </p:txBody>
      </p:sp>
      <p:sp>
        <p:nvSpPr>
          <p:cNvPr id="12" name="TextBox 11">
            <a:extLst>
              <a:ext uri="{FF2B5EF4-FFF2-40B4-BE49-F238E27FC236}">
                <a16:creationId xmlns:a16="http://schemas.microsoft.com/office/drawing/2014/main" id="{81F0E3E6-3702-03CE-7EBD-7E430F945F18}"/>
              </a:ext>
            </a:extLst>
          </p:cNvPr>
          <p:cNvSpPr txBox="1"/>
          <p:nvPr/>
        </p:nvSpPr>
        <p:spPr>
          <a:xfrm>
            <a:off x="8466" y="8898467"/>
            <a:ext cx="6858000"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alibri"/>
                <a:ea typeface="Calibri"/>
                <a:cs typeface="Calibri"/>
              </a:rPr>
              <a:t>Pour </a:t>
            </a:r>
            <a:r>
              <a:rPr lang="en-US" sz="2400" b="1" err="1">
                <a:latin typeface="Calibri"/>
                <a:ea typeface="Calibri"/>
                <a:cs typeface="Calibri"/>
              </a:rPr>
              <a:t>en</a:t>
            </a:r>
            <a:r>
              <a:rPr lang="en-US" sz="2400" b="1">
                <a:latin typeface="Calibri"/>
                <a:ea typeface="Calibri"/>
                <a:cs typeface="Calibri"/>
              </a:rPr>
              <a:t> savoir plus,</a:t>
            </a:r>
          </a:p>
          <a:p>
            <a:endParaRPr lang="en-US" sz="2400" b="1">
              <a:latin typeface="Calibri"/>
              <a:ea typeface="Calibri"/>
              <a:cs typeface="Calibri"/>
            </a:endParaRPr>
          </a:p>
          <a:p>
            <a:r>
              <a:rPr lang="en-US" sz="2000">
                <a:latin typeface="Calibri"/>
                <a:ea typeface="Calibri"/>
                <a:cs typeface="Calibri"/>
              </a:rPr>
              <a:t>Dans le </a:t>
            </a:r>
            <a:r>
              <a:rPr lang="en-US" sz="2000" err="1">
                <a:latin typeface="Calibri"/>
                <a:ea typeface="Calibri"/>
                <a:cs typeface="Calibri"/>
              </a:rPr>
              <a:t>dictionnaire</a:t>
            </a:r>
            <a:r>
              <a:rPr lang="en-US" sz="2000">
                <a:latin typeface="Calibri"/>
                <a:ea typeface="Calibri"/>
                <a:cs typeface="Calibri"/>
              </a:rPr>
              <a:t> </a:t>
            </a:r>
            <a:r>
              <a:rPr lang="en-US" sz="2000" err="1">
                <a:latin typeface="Calibri"/>
                <a:ea typeface="Calibri"/>
                <a:cs typeface="Calibri"/>
              </a:rPr>
              <a:t>historique</a:t>
            </a:r>
            <a:r>
              <a:rPr lang="en-US" sz="2000">
                <a:latin typeface="Calibri"/>
                <a:ea typeface="Calibri"/>
                <a:cs typeface="Calibri"/>
              </a:rPr>
              <a:t> et </a:t>
            </a:r>
            <a:r>
              <a:rPr lang="en-US" sz="2000" err="1">
                <a:latin typeface="Calibri"/>
                <a:ea typeface="Calibri"/>
                <a:cs typeface="Calibri"/>
              </a:rPr>
              <a:t>topographique</a:t>
            </a:r>
            <a:r>
              <a:rPr lang="en-US" sz="2000">
                <a:latin typeface="Calibri"/>
                <a:ea typeface="Calibri"/>
                <a:cs typeface="Calibri"/>
              </a:rPr>
              <a:t> de la Provence </a:t>
            </a:r>
            <a:r>
              <a:rPr lang="en-US" sz="2000" err="1">
                <a:latin typeface="Calibri"/>
                <a:ea typeface="Calibri"/>
                <a:cs typeface="Calibri"/>
              </a:rPr>
              <a:t>ancienne</a:t>
            </a:r>
            <a:r>
              <a:rPr lang="en-US" sz="2000">
                <a:latin typeface="Calibri"/>
                <a:ea typeface="Calibri"/>
                <a:cs typeface="Calibri"/>
              </a:rPr>
              <a:t> et </a:t>
            </a:r>
            <a:r>
              <a:rPr lang="en-US" sz="2000" err="1">
                <a:latin typeface="Calibri"/>
                <a:ea typeface="Calibri"/>
                <a:cs typeface="Calibri"/>
              </a:rPr>
              <a:t>moderne</a:t>
            </a:r>
            <a:r>
              <a:rPr lang="en-US" sz="2000">
                <a:latin typeface="Calibri"/>
                <a:ea typeface="Calibri"/>
                <a:cs typeface="Calibri"/>
              </a:rPr>
              <a:t> d’E. Garcin on lit que </a:t>
            </a:r>
            <a:r>
              <a:rPr lang="en-US" sz="2000" err="1">
                <a:latin typeface="Calibri"/>
                <a:ea typeface="Calibri"/>
                <a:cs typeface="Calibri"/>
              </a:rPr>
              <a:t>l’édifice</a:t>
            </a:r>
            <a:r>
              <a:rPr lang="en-US" sz="2000">
                <a:latin typeface="Calibri"/>
                <a:ea typeface="Calibri"/>
                <a:cs typeface="Calibri"/>
              </a:rPr>
              <a:t> </a:t>
            </a:r>
            <a:r>
              <a:rPr lang="en-US" sz="2000" err="1">
                <a:latin typeface="Calibri"/>
                <a:ea typeface="Calibri"/>
                <a:cs typeface="Calibri"/>
              </a:rPr>
              <a:t>aurait</a:t>
            </a:r>
            <a:r>
              <a:rPr lang="en-US" sz="2000">
                <a:latin typeface="Calibri"/>
                <a:ea typeface="Calibri"/>
                <a:cs typeface="Calibri"/>
              </a:rPr>
              <a:t> </a:t>
            </a:r>
            <a:r>
              <a:rPr lang="en-US" sz="2000" err="1">
                <a:latin typeface="Calibri"/>
                <a:ea typeface="Calibri"/>
                <a:cs typeface="Calibri"/>
              </a:rPr>
              <a:t>été</a:t>
            </a:r>
            <a:r>
              <a:rPr lang="en-US" sz="2000">
                <a:latin typeface="Calibri"/>
                <a:ea typeface="Calibri"/>
                <a:cs typeface="Calibri"/>
              </a:rPr>
              <a:t>, </a:t>
            </a:r>
            <a:r>
              <a:rPr lang="en-US" sz="2000" err="1">
                <a:latin typeface="Calibri"/>
                <a:ea typeface="Calibri"/>
                <a:cs typeface="Calibri"/>
              </a:rPr>
              <a:t>croit</a:t>
            </a:r>
            <a:r>
              <a:rPr lang="en-US" sz="2000">
                <a:latin typeface="Calibri"/>
                <a:ea typeface="Calibri"/>
                <a:cs typeface="Calibri"/>
              </a:rPr>
              <a:t> on, </a:t>
            </a:r>
            <a:r>
              <a:rPr lang="en-US" sz="2000" err="1">
                <a:latin typeface="Calibri"/>
                <a:ea typeface="Calibri"/>
                <a:cs typeface="Calibri"/>
              </a:rPr>
              <a:t>une</a:t>
            </a:r>
            <a:r>
              <a:rPr lang="en-US" sz="2000">
                <a:latin typeface="Calibri"/>
                <a:ea typeface="Calibri"/>
                <a:cs typeface="Calibri"/>
              </a:rPr>
              <a:t> </a:t>
            </a:r>
            <a:r>
              <a:rPr lang="en-US" sz="2000" err="1">
                <a:latin typeface="Calibri"/>
                <a:ea typeface="Calibri"/>
                <a:cs typeface="Calibri"/>
              </a:rPr>
              <a:t>fabrique</a:t>
            </a:r>
            <a:r>
              <a:rPr lang="en-US" sz="2000">
                <a:latin typeface="Calibri"/>
                <a:ea typeface="Calibri"/>
                <a:cs typeface="Calibri"/>
              </a:rPr>
              <a:t> </a:t>
            </a:r>
            <a:r>
              <a:rPr lang="en-US" sz="2000" err="1">
                <a:latin typeface="Calibri"/>
                <a:ea typeface="Calibri"/>
                <a:cs typeface="Calibri"/>
              </a:rPr>
              <a:t>d’Arcs</a:t>
            </a:r>
            <a:r>
              <a:rPr lang="en-US" sz="2000">
                <a:latin typeface="Calibri"/>
                <a:ea typeface="Calibri"/>
                <a:cs typeface="Calibri"/>
              </a:rPr>
              <a:t> et de flèches </a:t>
            </a:r>
            <a:r>
              <a:rPr lang="en-US" sz="2000" err="1">
                <a:latin typeface="Calibri"/>
                <a:ea typeface="Calibri"/>
                <a:cs typeface="Calibri"/>
              </a:rPr>
              <a:t>établie</a:t>
            </a:r>
            <a:r>
              <a:rPr lang="en-US" sz="2000">
                <a:latin typeface="Calibri"/>
                <a:ea typeface="Calibri"/>
                <a:cs typeface="Calibri"/>
              </a:rPr>
              <a:t> par les Romains. </a:t>
            </a:r>
            <a:r>
              <a:rPr lang="en-US" sz="2000" err="1">
                <a:latin typeface="Calibri"/>
                <a:ea typeface="Calibri"/>
                <a:cs typeface="Calibri"/>
              </a:rPr>
              <a:t>Puis</a:t>
            </a:r>
            <a:r>
              <a:rPr lang="en-US" sz="2000">
                <a:latin typeface="Calibri"/>
                <a:ea typeface="Calibri"/>
                <a:cs typeface="Calibri"/>
              </a:rPr>
              <a:t> « pendant les </a:t>
            </a:r>
            <a:r>
              <a:rPr lang="en-US" sz="2000" err="1">
                <a:latin typeface="Calibri"/>
                <a:ea typeface="Calibri"/>
                <a:cs typeface="Calibri"/>
              </a:rPr>
              <a:t>guerres</a:t>
            </a:r>
            <a:r>
              <a:rPr lang="en-US" sz="2000">
                <a:latin typeface="Calibri"/>
                <a:ea typeface="Calibri"/>
                <a:cs typeface="Calibri"/>
              </a:rPr>
              <a:t> </a:t>
            </a:r>
            <a:r>
              <a:rPr lang="en-US" sz="2000" err="1">
                <a:latin typeface="Calibri"/>
                <a:ea typeface="Calibri"/>
                <a:cs typeface="Calibri"/>
              </a:rPr>
              <a:t>civiles</a:t>
            </a:r>
            <a:r>
              <a:rPr lang="en-US" sz="2000">
                <a:latin typeface="Calibri"/>
                <a:ea typeface="Calibri"/>
                <a:cs typeface="Calibri"/>
              </a:rPr>
              <a:t>, </a:t>
            </a:r>
            <a:r>
              <a:rPr lang="en-US" sz="2000" err="1">
                <a:latin typeface="Calibri"/>
                <a:ea typeface="Calibri"/>
                <a:cs typeface="Calibri"/>
              </a:rPr>
              <a:t>cet</a:t>
            </a:r>
            <a:r>
              <a:rPr lang="en-US" sz="2000">
                <a:latin typeface="Calibri"/>
                <a:ea typeface="Calibri"/>
                <a:cs typeface="Calibri"/>
              </a:rPr>
              <a:t> </a:t>
            </a:r>
            <a:r>
              <a:rPr lang="en-US" sz="2000" err="1">
                <a:latin typeface="Calibri"/>
                <a:ea typeface="Calibri"/>
                <a:cs typeface="Calibri"/>
              </a:rPr>
              <a:t>édifice</a:t>
            </a:r>
            <a:r>
              <a:rPr lang="en-US" sz="2000">
                <a:latin typeface="Calibri"/>
                <a:ea typeface="Calibri"/>
                <a:cs typeface="Calibri"/>
              </a:rPr>
              <a:t> a </a:t>
            </a:r>
            <a:r>
              <a:rPr lang="en-US" sz="2000" err="1">
                <a:latin typeface="Calibri"/>
                <a:ea typeface="Calibri"/>
                <a:cs typeface="Calibri"/>
              </a:rPr>
              <a:t>dû</a:t>
            </a:r>
            <a:r>
              <a:rPr lang="en-US" sz="2000">
                <a:latin typeface="Calibri"/>
                <a:ea typeface="Calibri"/>
                <a:cs typeface="Calibri"/>
              </a:rPr>
              <a:t> </a:t>
            </a:r>
            <a:r>
              <a:rPr lang="en-US" sz="2000" err="1">
                <a:latin typeface="Calibri"/>
                <a:ea typeface="Calibri"/>
                <a:cs typeface="Calibri"/>
              </a:rPr>
              <a:t>servir</a:t>
            </a:r>
            <a:r>
              <a:rPr lang="en-US" sz="2000">
                <a:latin typeface="Calibri"/>
                <a:ea typeface="Calibri"/>
                <a:cs typeface="Calibri"/>
              </a:rPr>
              <a:t> de </a:t>
            </a:r>
            <a:r>
              <a:rPr lang="en-US" sz="2000" err="1">
                <a:latin typeface="Calibri"/>
                <a:ea typeface="Calibri"/>
                <a:cs typeface="Calibri"/>
              </a:rPr>
              <a:t>forteresse</a:t>
            </a:r>
            <a:r>
              <a:rPr lang="en-US" sz="2000">
                <a:latin typeface="Calibri"/>
                <a:ea typeface="Calibri"/>
                <a:cs typeface="Calibri"/>
              </a:rPr>
              <a:t>, </a:t>
            </a:r>
            <a:r>
              <a:rPr lang="en-US" sz="2000" err="1">
                <a:latin typeface="Calibri"/>
                <a:ea typeface="Calibri"/>
                <a:cs typeface="Calibri"/>
              </a:rPr>
              <a:t>puisqu’on</a:t>
            </a:r>
            <a:r>
              <a:rPr lang="en-US" sz="2000">
                <a:latin typeface="Calibri"/>
                <a:ea typeface="Calibri"/>
                <a:cs typeface="Calibri"/>
              </a:rPr>
              <a:t> </a:t>
            </a:r>
            <a:r>
              <a:rPr lang="en-US" sz="2000" err="1">
                <a:latin typeface="Calibri"/>
                <a:ea typeface="Calibri"/>
                <a:cs typeface="Calibri"/>
              </a:rPr>
              <a:t>l’avait</a:t>
            </a:r>
            <a:r>
              <a:rPr lang="en-US" sz="2000">
                <a:latin typeface="Calibri"/>
                <a:ea typeface="Calibri"/>
                <a:cs typeface="Calibri"/>
              </a:rPr>
              <a:t> </a:t>
            </a:r>
            <a:r>
              <a:rPr lang="en-US" sz="2000" err="1">
                <a:latin typeface="Calibri"/>
                <a:ea typeface="Calibri"/>
                <a:cs typeface="Calibri"/>
              </a:rPr>
              <a:t>terrassé</a:t>
            </a:r>
            <a:r>
              <a:rPr lang="en-US" sz="2000">
                <a:latin typeface="Calibri"/>
                <a:ea typeface="Calibri"/>
                <a:cs typeface="Calibri"/>
              </a:rPr>
              <a:t>. » Un peu plus loin on lit « je </a:t>
            </a:r>
            <a:r>
              <a:rPr lang="en-US" sz="2000" err="1">
                <a:latin typeface="Calibri"/>
                <a:ea typeface="Calibri"/>
                <a:cs typeface="Calibri"/>
              </a:rPr>
              <a:t>pense</a:t>
            </a:r>
            <a:r>
              <a:rPr lang="en-US" sz="2000">
                <a:latin typeface="Calibri"/>
                <a:ea typeface="Calibri"/>
                <a:cs typeface="Calibri"/>
              </a:rPr>
              <a:t> que </a:t>
            </a:r>
            <a:r>
              <a:rPr lang="en-US" sz="2000" err="1">
                <a:latin typeface="Calibri"/>
                <a:ea typeface="Calibri"/>
                <a:cs typeface="Calibri"/>
              </a:rPr>
              <a:t>ces</a:t>
            </a:r>
            <a:r>
              <a:rPr lang="en-US" sz="2000">
                <a:latin typeface="Calibri"/>
                <a:ea typeface="Calibri"/>
                <a:cs typeface="Calibri"/>
              </a:rPr>
              <a:t> arcs </a:t>
            </a:r>
            <a:r>
              <a:rPr lang="en-US" sz="2000" err="1">
                <a:latin typeface="Calibri"/>
                <a:ea typeface="Calibri"/>
                <a:cs typeface="Calibri"/>
              </a:rPr>
              <a:t>sont</a:t>
            </a:r>
            <a:r>
              <a:rPr lang="en-US" sz="2000">
                <a:latin typeface="Calibri"/>
                <a:ea typeface="Calibri"/>
                <a:cs typeface="Calibri"/>
              </a:rPr>
              <a:t> les </a:t>
            </a:r>
            <a:r>
              <a:rPr lang="en-US" sz="2000" err="1">
                <a:latin typeface="Calibri"/>
                <a:ea typeface="Calibri"/>
                <a:cs typeface="Calibri"/>
              </a:rPr>
              <a:t>restes</a:t>
            </a:r>
            <a:r>
              <a:rPr lang="en-US" sz="2000">
                <a:latin typeface="Calibri"/>
                <a:ea typeface="Calibri"/>
                <a:cs typeface="Calibri"/>
              </a:rPr>
              <a:t> d’un </a:t>
            </a:r>
            <a:r>
              <a:rPr lang="en-US" sz="2000" err="1">
                <a:latin typeface="Calibri"/>
                <a:ea typeface="Calibri"/>
                <a:cs typeface="Calibri"/>
              </a:rPr>
              <a:t>retranchement</a:t>
            </a:r>
            <a:r>
              <a:rPr lang="en-US" sz="2000">
                <a:latin typeface="Calibri"/>
                <a:ea typeface="Calibri"/>
                <a:cs typeface="Calibri"/>
              </a:rPr>
              <a:t> </a:t>
            </a:r>
            <a:r>
              <a:rPr lang="en-US" sz="2000" err="1">
                <a:latin typeface="Calibri"/>
                <a:ea typeface="Calibri"/>
                <a:cs typeface="Calibri"/>
              </a:rPr>
              <a:t>romain</a:t>
            </a:r>
            <a:r>
              <a:rPr lang="en-US" sz="2000">
                <a:latin typeface="Calibri"/>
                <a:ea typeface="Calibri"/>
                <a:cs typeface="Calibri"/>
              </a:rPr>
              <a:t> qui </a:t>
            </a:r>
            <a:r>
              <a:rPr lang="en-US" sz="2000" err="1">
                <a:latin typeface="Calibri"/>
                <a:ea typeface="Calibri"/>
                <a:cs typeface="Calibri"/>
              </a:rPr>
              <a:t>fut</a:t>
            </a:r>
            <a:r>
              <a:rPr lang="en-US" sz="2000">
                <a:latin typeface="Calibri"/>
                <a:ea typeface="Calibri"/>
                <a:cs typeface="Calibri"/>
              </a:rPr>
              <a:t> fait </a:t>
            </a:r>
            <a:r>
              <a:rPr lang="en-US" sz="2000" err="1">
                <a:latin typeface="Calibri"/>
                <a:ea typeface="Calibri"/>
                <a:cs typeface="Calibri"/>
              </a:rPr>
              <a:t>lorsque</a:t>
            </a:r>
            <a:r>
              <a:rPr lang="en-US" sz="2000">
                <a:latin typeface="Calibri"/>
                <a:ea typeface="Calibri"/>
                <a:cs typeface="Calibri"/>
              </a:rPr>
              <a:t> les </a:t>
            </a:r>
            <a:r>
              <a:rPr lang="en-US" sz="2000" err="1">
                <a:latin typeface="Calibri"/>
                <a:ea typeface="Calibri"/>
                <a:cs typeface="Calibri"/>
              </a:rPr>
              <a:t>armées</a:t>
            </a:r>
            <a:r>
              <a:rPr lang="en-US" sz="2000">
                <a:latin typeface="Calibri"/>
                <a:ea typeface="Calibri"/>
                <a:cs typeface="Calibri"/>
              </a:rPr>
              <a:t> </a:t>
            </a:r>
            <a:r>
              <a:rPr lang="en-US" sz="2000" err="1">
                <a:latin typeface="Calibri"/>
                <a:ea typeface="Calibri"/>
                <a:cs typeface="Calibri"/>
              </a:rPr>
              <a:t>d’Antoine</a:t>
            </a:r>
            <a:r>
              <a:rPr lang="en-US" sz="2000">
                <a:latin typeface="Calibri"/>
                <a:ea typeface="Calibri"/>
                <a:cs typeface="Calibri"/>
              </a:rPr>
              <a:t> et de Lepidus </a:t>
            </a:r>
            <a:r>
              <a:rPr lang="en-US" sz="2000" err="1">
                <a:latin typeface="Calibri"/>
                <a:ea typeface="Calibri"/>
                <a:cs typeface="Calibri"/>
              </a:rPr>
              <a:t>étaient</a:t>
            </a:r>
            <a:r>
              <a:rPr lang="en-US" sz="2000">
                <a:latin typeface="Calibri"/>
                <a:ea typeface="Calibri"/>
                <a:cs typeface="Calibri"/>
              </a:rPr>
              <a:t> </a:t>
            </a:r>
            <a:r>
              <a:rPr lang="en-US" sz="2000" err="1">
                <a:latin typeface="Calibri"/>
                <a:ea typeface="Calibri"/>
                <a:cs typeface="Calibri"/>
              </a:rPr>
              <a:t>en</a:t>
            </a:r>
            <a:r>
              <a:rPr lang="en-US" sz="2000">
                <a:latin typeface="Calibri"/>
                <a:ea typeface="Calibri"/>
                <a:cs typeface="Calibri"/>
              </a:rPr>
              <a:t> </a:t>
            </a:r>
            <a:r>
              <a:rPr lang="en-US" sz="2000" err="1">
                <a:latin typeface="Calibri"/>
                <a:ea typeface="Calibri"/>
                <a:cs typeface="Calibri"/>
              </a:rPr>
              <a:t>présence</a:t>
            </a:r>
            <a:r>
              <a:rPr lang="en-US" sz="2000">
                <a:latin typeface="Calibri"/>
                <a:ea typeface="Calibri"/>
                <a:cs typeface="Calibri"/>
              </a:rPr>
              <a:t> sur les deux rives du </a:t>
            </a:r>
            <a:r>
              <a:rPr lang="en-US" sz="2000" err="1">
                <a:latin typeface="Calibri"/>
                <a:ea typeface="Calibri"/>
                <a:cs typeface="Calibri"/>
              </a:rPr>
              <a:t>flumen</a:t>
            </a:r>
            <a:r>
              <a:rPr lang="en-US" sz="2000">
                <a:latin typeface="Calibri"/>
                <a:ea typeface="Calibri"/>
                <a:cs typeface="Calibri"/>
              </a:rPr>
              <a:t> Argentum.</a:t>
            </a:r>
            <a:endParaRPr lang="en-US" sz="2000"/>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MBARIUM table.jpg">
            <a:extLst>
              <a:ext uri="{FF2B5EF4-FFF2-40B4-BE49-F238E27FC236}">
                <a16:creationId xmlns:a16="http://schemas.microsoft.com/office/drawing/2014/main" id="{60890EAB-B0F8-6D9B-568C-D5F2BF3AB52E}"/>
              </a:ext>
            </a:extLst>
          </p:cNvPr>
          <p:cNvPicPr>
            <a:picLocks noChangeAspect="1"/>
          </p:cNvPicPr>
          <p:nvPr/>
        </p:nvPicPr>
        <p:blipFill>
          <a:blip r:embed="rId2"/>
          <a:stretch>
            <a:fillRect/>
          </a:stretch>
        </p:blipFill>
        <p:spPr>
          <a:xfrm>
            <a:off x="2321" y="8587277"/>
            <a:ext cx="6853359" cy="3614371"/>
          </a:xfrm>
          <a:prstGeom prst="rect">
            <a:avLst/>
          </a:prstGeom>
        </p:spPr>
      </p:pic>
      <p:sp>
        <p:nvSpPr>
          <p:cNvPr id="5" name="TextBox 4">
            <a:extLst>
              <a:ext uri="{FF2B5EF4-FFF2-40B4-BE49-F238E27FC236}">
                <a16:creationId xmlns:a16="http://schemas.microsoft.com/office/drawing/2014/main" id="{27C5063A-5471-5F28-C5F7-1A0FEFDDA059}"/>
              </a:ext>
            </a:extLst>
          </p:cNvPr>
          <p:cNvSpPr txBox="1"/>
          <p:nvPr/>
        </p:nvSpPr>
        <p:spPr>
          <a:xfrm>
            <a:off x="5862" y="5862"/>
            <a:ext cx="6846276"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a:latin typeface="Calibri"/>
                <a:cs typeface="Segoe UI"/>
              </a:rPr>
              <a:t>Ce retranchement a dû être construit par Antoine qui se trouvait sur la rive gauche ; Lepidus en avait également construit un sur la rive droite et dans le territoire de Vidauban ». </a:t>
            </a:r>
            <a:r>
              <a:rPr lang="en-US" sz="2000">
                <a:latin typeface="Calibri"/>
                <a:ea typeface="Calibri"/>
                <a:cs typeface="Calibri"/>
              </a:rPr>
              <a:t> </a:t>
            </a:r>
            <a:endParaRPr lang="en-US"/>
          </a:p>
          <a:p>
            <a:pPr algn="just"/>
            <a:r>
              <a:rPr lang="fr-FR" sz="2000">
                <a:latin typeface="Calibri"/>
                <a:cs typeface="Segoe UI"/>
              </a:rPr>
              <a:t>Jean Baptiste </a:t>
            </a:r>
            <a:r>
              <a:rPr lang="fr-FR" sz="2000" err="1">
                <a:latin typeface="Calibri"/>
                <a:cs typeface="Segoe UI"/>
              </a:rPr>
              <a:t>Osmin</a:t>
            </a:r>
            <a:r>
              <a:rPr lang="fr-FR" sz="2000">
                <a:latin typeface="Calibri"/>
                <a:cs typeface="Segoe UI"/>
              </a:rPr>
              <a:t> Truc, notaire puis maire en 1838, a soutenu une thèse à la Sorbonne en 1864, affirmant que « le gros moulin » constitue les ruines de Forum </a:t>
            </a:r>
            <a:r>
              <a:rPr lang="fr-FR" sz="2000" err="1">
                <a:latin typeface="Calibri"/>
                <a:cs typeface="Segoe UI"/>
              </a:rPr>
              <a:t>Voconii</a:t>
            </a:r>
            <a:r>
              <a:rPr lang="fr-FR" sz="2000">
                <a:latin typeface="Calibri"/>
                <a:cs typeface="Segoe UI"/>
              </a:rPr>
              <a:t>. </a:t>
            </a:r>
            <a:r>
              <a:rPr lang="en-US" sz="2000">
                <a:latin typeface="Calibri"/>
                <a:ea typeface="Calibri"/>
                <a:cs typeface="Calibri"/>
              </a:rPr>
              <a:t> </a:t>
            </a:r>
          </a:p>
          <a:p>
            <a:pPr algn="just"/>
            <a:r>
              <a:rPr lang="fr-FR" sz="2000">
                <a:latin typeface="Calibri"/>
                <a:cs typeface="Segoe UI"/>
              </a:rPr>
              <a:t>Certes l’observateur attentif pourra voir dans la base de l’édifice les traces ténues d’une construction gallo-romaine, toutefois Forum </a:t>
            </a:r>
            <a:r>
              <a:rPr lang="fr-FR" sz="2000" err="1">
                <a:latin typeface="Calibri"/>
                <a:cs typeface="Segoe UI"/>
              </a:rPr>
              <a:t>Voconii</a:t>
            </a:r>
            <a:r>
              <a:rPr lang="fr-FR" sz="2000">
                <a:latin typeface="Calibri"/>
                <a:cs typeface="Segoe UI"/>
              </a:rPr>
              <a:t> se trouvait entre Le Cannet des Maures et Vidauban. </a:t>
            </a:r>
            <a:r>
              <a:rPr lang="en-US" sz="2000">
                <a:latin typeface="Calibri"/>
                <a:ea typeface="Calibri"/>
                <a:cs typeface="Calibri"/>
              </a:rPr>
              <a:t> </a:t>
            </a:r>
          </a:p>
          <a:p>
            <a:pPr algn="just"/>
            <a:r>
              <a:rPr lang="fr-FR" sz="2000">
                <a:latin typeface="Calibri"/>
                <a:cs typeface="Segoe UI"/>
              </a:rPr>
              <a:t>Forum </a:t>
            </a:r>
            <a:r>
              <a:rPr lang="fr-FR" sz="2000" err="1">
                <a:latin typeface="Calibri"/>
                <a:cs typeface="Segoe UI"/>
              </a:rPr>
              <a:t>Voconii</a:t>
            </a:r>
            <a:r>
              <a:rPr lang="fr-FR" sz="2000">
                <a:latin typeface="Calibri"/>
                <a:cs typeface="Segoe UI"/>
              </a:rPr>
              <a:t> est mentionné sur la table de Peutinger et dans une lettre écrite par Lépide à Cicéron en 43 avant J.C.</a:t>
            </a:r>
            <a:r>
              <a:rPr lang="en-US" sz="2000">
                <a:latin typeface="Calibri"/>
                <a:ea typeface="Calibri"/>
                <a:cs typeface="Calibri"/>
              </a:rPr>
              <a:t> </a:t>
            </a:r>
          </a:p>
          <a:p>
            <a:pPr marL="228600" indent="-228600" algn="just">
              <a:buFont typeface="Verdana"/>
              <a:buChar char="•"/>
            </a:pPr>
            <a:r>
              <a:rPr lang="fr-FR" sz="2000">
                <a:latin typeface="Calibri"/>
                <a:ea typeface="Calibri"/>
                <a:cs typeface="Calibri"/>
              </a:rPr>
              <a:t>La Table dite de Peutinger.</a:t>
            </a:r>
            <a:endParaRPr lang="en-US" sz="2000">
              <a:latin typeface="Calibri"/>
              <a:ea typeface="Calibri"/>
              <a:cs typeface="Calibri"/>
            </a:endParaRPr>
          </a:p>
          <a:p>
            <a:pPr algn="just"/>
            <a:r>
              <a:rPr lang="fr-FR" sz="2000">
                <a:latin typeface="Calibri"/>
                <a:cs typeface="Segoe UI"/>
              </a:rPr>
              <a:t>C’est une carte du monde, depuis l'est de l'Angleterre et les Pyrénées, jusqu'aux bouches du Gange qui représente le réseau des principales routes de l'empire </a:t>
            </a:r>
            <a:r>
              <a:rPr lang="fr-FR" sz="2000" err="1">
                <a:latin typeface="Calibri"/>
                <a:cs typeface="Segoe UI"/>
              </a:rPr>
              <a:t>romain.</a:t>
            </a:r>
            <a:r>
              <a:rPr lang="fr-FR" sz="2000" err="1">
                <a:latin typeface="Calibri"/>
                <a:cs typeface="Calibri"/>
              </a:rPr>
              <a:t>Elle</a:t>
            </a:r>
            <a:r>
              <a:rPr lang="fr-FR" sz="2000">
                <a:latin typeface="Calibri"/>
                <a:cs typeface="Calibri"/>
              </a:rPr>
              <a:t> se compose de 11 parchemins mais l'absence de la péninsule ibérique laisse supposer qu'une douzième feuille, aujourd'hui manquante, présentait l'Espagne et le Portugal ainsi que la partie occidentale des îles britanniques.</a:t>
            </a:r>
            <a:endParaRPr lang="fr-FR" sz="2000">
              <a:latin typeface="Calibri"/>
              <a:ea typeface="Calibri"/>
              <a:cs typeface="Calibri"/>
            </a:endParaRPr>
          </a:p>
          <a:p>
            <a:pPr algn="just"/>
            <a:r>
              <a:rPr lang="fr-FR" sz="2000">
                <a:latin typeface="Calibri"/>
                <a:cs typeface="Calibri"/>
              </a:rPr>
              <a:t>Découverte au XV</a:t>
            </a:r>
            <a:r>
              <a:rPr lang="fr-FR" sz="2000" baseline="30000">
                <a:latin typeface="Calibri"/>
                <a:cs typeface="Calibri"/>
              </a:rPr>
              <a:t>e</a:t>
            </a:r>
            <a:r>
              <a:rPr lang="fr-FR" sz="2000">
                <a:latin typeface="Calibri"/>
                <a:cs typeface="Calibri"/>
              </a:rPr>
              <a:t> siècle par un humaniste allemand, elle fut confiée par testament, au début du XVI</a:t>
            </a:r>
            <a:r>
              <a:rPr lang="fr-FR" sz="2000" baseline="30000">
                <a:latin typeface="Calibri"/>
                <a:cs typeface="Calibri"/>
              </a:rPr>
              <a:t>e</a:t>
            </a:r>
            <a:r>
              <a:rPr lang="fr-FR" sz="2000">
                <a:latin typeface="Calibri"/>
                <a:cs typeface="Calibri"/>
              </a:rPr>
              <a:t> siècle, à Konrad Peutinger, qui lui donna son nom. Plutôt qu’une carte au sens où nous l’entendons aujourd’hui, il s’agit d’un schéma d’itinéraire, probablement élaboré en deux temps au début du III</a:t>
            </a:r>
            <a:r>
              <a:rPr lang="fr-FR" sz="2000" baseline="30000">
                <a:latin typeface="Calibri"/>
                <a:cs typeface="Calibri"/>
              </a:rPr>
              <a:t>e</a:t>
            </a:r>
            <a:r>
              <a:rPr lang="fr-FR" sz="2000">
                <a:latin typeface="Calibri"/>
                <a:cs typeface="Calibri"/>
              </a:rPr>
              <a:t> siècle puis à la fin du IV</a:t>
            </a:r>
            <a:r>
              <a:rPr lang="fr-FR" sz="2000" baseline="30000">
                <a:latin typeface="Calibri"/>
                <a:cs typeface="Calibri"/>
              </a:rPr>
              <a:t>e</a:t>
            </a:r>
            <a:r>
              <a:rPr lang="fr-FR" sz="2000">
                <a:latin typeface="Calibri"/>
                <a:cs typeface="Calibri"/>
              </a:rPr>
              <a:t>, et qui aurait été copié par un moine de Colmar en 1265. </a:t>
            </a:r>
            <a:endParaRPr lang="fr-FR" sz="2000">
              <a:latin typeface="Calibri"/>
              <a:ea typeface="Calibri"/>
              <a:cs typeface="Calibri"/>
            </a:endParaRPr>
          </a:p>
          <a:p>
            <a:pPr algn="just"/>
            <a:endParaRPr lang="fr-FR" sz="2000">
              <a:latin typeface="Calibri"/>
              <a:ea typeface="Calibri"/>
              <a:cs typeface="Segoe UI"/>
            </a:endParaRPr>
          </a:p>
        </p:txBody>
      </p:sp>
    </p:spTree>
    <p:extLst>
      <p:ext uri="{BB962C8B-B14F-4D97-AF65-F5344CB8AC3E}">
        <p14:creationId xmlns:p14="http://schemas.microsoft.com/office/powerpoint/2010/main" val="8885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MBARIUM 3.jpg">
            <a:extLst>
              <a:ext uri="{FF2B5EF4-FFF2-40B4-BE49-F238E27FC236}">
                <a16:creationId xmlns:a16="http://schemas.microsoft.com/office/drawing/2014/main" id="{CDC5F37E-3D3C-F7D6-304D-5F748815E590}"/>
              </a:ext>
            </a:extLst>
          </p:cNvPr>
          <p:cNvPicPr>
            <a:picLocks noChangeAspect="1"/>
          </p:cNvPicPr>
          <p:nvPr/>
        </p:nvPicPr>
        <p:blipFill>
          <a:blip r:embed="rId2"/>
          <a:stretch>
            <a:fillRect/>
          </a:stretch>
        </p:blipFill>
        <p:spPr>
          <a:xfrm>
            <a:off x="-9158" y="488"/>
            <a:ext cx="6876317" cy="4277946"/>
          </a:xfrm>
          <a:prstGeom prst="rect">
            <a:avLst/>
          </a:prstGeom>
        </p:spPr>
      </p:pic>
      <p:sp>
        <p:nvSpPr>
          <p:cNvPr id="5" name="TextBox 4">
            <a:extLst>
              <a:ext uri="{FF2B5EF4-FFF2-40B4-BE49-F238E27FC236}">
                <a16:creationId xmlns:a16="http://schemas.microsoft.com/office/drawing/2014/main" id="{EE03FDFE-DE8A-F00E-B072-339729E0C53C}"/>
              </a:ext>
            </a:extLst>
          </p:cNvPr>
          <p:cNvSpPr txBox="1"/>
          <p:nvPr/>
        </p:nvSpPr>
        <p:spPr>
          <a:xfrm>
            <a:off x="-11071" y="4534730"/>
            <a:ext cx="6846276" cy="71711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a:latin typeface="Calibri"/>
                <a:cs typeface="Segoe UI"/>
              </a:rPr>
              <a:t>L'étirement infligé aux contours géographiques rend la lecture du document difficile : on ne trouve en effet aucune forme de pays ni même d’orientation, aucune situation exacte des montagnes, les fleuves affectent un tracé parallèle Est/Ouest… Toutefois les itinéraires routiers qui sont figurés par des lignes brisées sont schématiquement exacts. Chaque station est marquée par un coude, et porte un chiffre donnant la longueur de l'étape exprimée en lieues gauloises (une lieue ≈2200 m) ou en milles romains (un mille ≈1 480 m). </a:t>
            </a:r>
            <a:r>
              <a:rPr lang="en-US" sz="2000">
                <a:latin typeface="Calibri"/>
                <a:ea typeface="Calibri"/>
                <a:cs typeface="Calibri"/>
              </a:rPr>
              <a:t> </a:t>
            </a:r>
            <a:endParaRPr lang="en-US"/>
          </a:p>
          <a:p>
            <a:pPr algn="just"/>
            <a:r>
              <a:rPr lang="fr-FR" sz="2000">
                <a:latin typeface="Calibri"/>
                <a:cs typeface="Segoe UI"/>
              </a:rPr>
              <a:t>Le voyageur y trouvait tous les renseignements pratiques qu’il pouvait souhaiter : la route la plus directe, les distances et les commodités offertes dans les haltes successives. </a:t>
            </a:r>
            <a:r>
              <a:rPr lang="en-US" sz="2000">
                <a:latin typeface="Calibri"/>
                <a:ea typeface="Calibri"/>
                <a:cs typeface="Calibri"/>
              </a:rPr>
              <a:t> </a:t>
            </a:r>
          </a:p>
          <a:p>
            <a:pPr algn="just"/>
            <a:r>
              <a:rPr lang="fr-FR" sz="2000">
                <a:latin typeface="Calibri"/>
                <a:cs typeface="Segoe UI"/>
              </a:rPr>
              <a:t>La commune des Arcs se situe entre Forum </a:t>
            </a:r>
            <a:r>
              <a:rPr lang="fr-FR" sz="2000" err="1">
                <a:latin typeface="Calibri"/>
                <a:cs typeface="Segoe UI"/>
              </a:rPr>
              <a:t>Julii</a:t>
            </a:r>
            <a:r>
              <a:rPr lang="fr-FR" sz="2000">
                <a:latin typeface="Calibri"/>
                <a:cs typeface="Segoe UI"/>
              </a:rPr>
              <a:t> (Fréjus) et Forum </a:t>
            </a:r>
            <a:r>
              <a:rPr lang="fr-FR" sz="2000" err="1">
                <a:latin typeface="Calibri"/>
                <a:cs typeface="Segoe UI"/>
              </a:rPr>
              <a:t>Voconii</a:t>
            </a:r>
            <a:r>
              <a:rPr lang="fr-FR" sz="2000">
                <a:latin typeface="Calibri"/>
                <a:cs typeface="Segoe UI"/>
              </a:rPr>
              <a:t> (Hameau des </a:t>
            </a:r>
            <a:r>
              <a:rPr lang="fr-FR" sz="2000" err="1">
                <a:latin typeface="Calibri"/>
                <a:cs typeface="Segoe UI"/>
              </a:rPr>
              <a:t>Blaïs</a:t>
            </a:r>
            <a:r>
              <a:rPr lang="fr-FR" sz="2000">
                <a:latin typeface="Calibri"/>
                <a:cs typeface="Segoe UI"/>
              </a:rPr>
              <a:t>, Vidauban), sur la route menant à </a:t>
            </a:r>
            <a:r>
              <a:rPr lang="fr-FR" sz="2000" err="1">
                <a:latin typeface="Calibri"/>
                <a:cs typeface="Segoe UI"/>
              </a:rPr>
              <a:t>Aquae</a:t>
            </a:r>
            <a:r>
              <a:rPr lang="fr-FR" sz="2000">
                <a:latin typeface="Calibri"/>
                <a:cs typeface="Segoe UI"/>
              </a:rPr>
              <a:t> </a:t>
            </a:r>
            <a:r>
              <a:rPr lang="fr-FR" sz="2000" err="1">
                <a:latin typeface="Calibri"/>
                <a:cs typeface="Segoe UI"/>
              </a:rPr>
              <a:t>Sextiae</a:t>
            </a:r>
            <a:r>
              <a:rPr lang="fr-FR" sz="2000">
                <a:latin typeface="Calibri"/>
                <a:cs typeface="Segoe UI"/>
              </a:rPr>
              <a:t> (Aix-en-Provence).</a:t>
            </a:r>
            <a:endParaRPr lang="en-US" sz="2000">
              <a:latin typeface="Calibri"/>
              <a:ea typeface="Calibri"/>
              <a:cs typeface="Calibri"/>
            </a:endParaRPr>
          </a:p>
          <a:p>
            <a:pPr marL="228600" indent="-228600" algn="just">
              <a:buFont typeface="Verdana"/>
              <a:buChar char="•"/>
            </a:pPr>
            <a:r>
              <a:rPr lang="fr-FR" sz="2000">
                <a:latin typeface="Calibri"/>
                <a:ea typeface="Calibri"/>
                <a:cs typeface="Calibri"/>
              </a:rPr>
              <a:t>La lettre de Lépide.</a:t>
            </a:r>
            <a:endParaRPr lang="en-US" sz="2000">
              <a:latin typeface="Calibri"/>
              <a:ea typeface="Calibri"/>
              <a:cs typeface="Calibri"/>
            </a:endParaRPr>
          </a:p>
          <a:p>
            <a:endParaRPr lang="en-US" sz="2000">
              <a:latin typeface="Segoe UI"/>
              <a:cs typeface="Segoe UI"/>
            </a:endParaRPr>
          </a:p>
          <a:p>
            <a:pPr algn="just"/>
            <a:r>
              <a:rPr lang="fr-FR" sz="2000">
                <a:latin typeface="Calibri"/>
                <a:cs typeface="Segoe UI"/>
              </a:rPr>
              <a:t>Suite à l’assassinat de César, Marcus Antonius, consul et ancien lieutenant de César, fut déclaré par le Sénat ennemi de la Patrie. En 43 avant J.-C., battu à Modène, il franchit les Alpes et se dirigea vers Fréjus. Marcus </a:t>
            </a:r>
            <a:r>
              <a:rPr lang="fr-FR" sz="2000" err="1">
                <a:latin typeface="Calibri"/>
                <a:cs typeface="Segoe UI"/>
              </a:rPr>
              <a:t>Emilius</a:t>
            </a:r>
            <a:r>
              <a:rPr lang="fr-FR" sz="2000">
                <a:latin typeface="Calibri"/>
                <a:cs typeface="Segoe UI"/>
              </a:rPr>
              <a:t> Lepidus, ancien maître de cavalerie de César, alors gouverneur de la Gaule Narbonnaise, fut chargé par le Sénat d’aller combattre Antoine.</a:t>
            </a:r>
            <a:endParaRPr lang="fr-FR" sz="2000">
              <a:latin typeface="Calibri"/>
              <a:ea typeface="Calibri"/>
              <a:cs typeface="Segoe UI"/>
            </a:endParaRPr>
          </a:p>
        </p:txBody>
      </p:sp>
    </p:spTree>
    <p:extLst>
      <p:ext uri="{BB962C8B-B14F-4D97-AF65-F5344CB8AC3E}">
        <p14:creationId xmlns:p14="http://schemas.microsoft.com/office/powerpoint/2010/main" val="8491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MBARIUM 2.jpg">
            <a:extLst>
              <a:ext uri="{FF2B5EF4-FFF2-40B4-BE49-F238E27FC236}">
                <a16:creationId xmlns:a16="http://schemas.microsoft.com/office/drawing/2014/main" id="{E8D2A916-98E8-7C99-36D1-5C2245C94DC9}"/>
              </a:ext>
            </a:extLst>
          </p:cNvPr>
          <p:cNvPicPr>
            <a:picLocks noChangeAspect="1"/>
          </p:cNvPicPr>
          <p:nvPr/>
        </p:nvPicPr>
        <p:blipFill>
          <a:blip r:embed="rId2"/>
          <a:stretch>
            <a:fillRect/>
          </a:stretch>
        </p:blipFill>
        <p:spPr>
          <a:xfrm>
            <a:off x="-2645" y="7886700"/>
            <a:ext cx="6880225" cy="4309533"/>
          </a:xfrm>
          <a:prstGeom prst="rect">
            <a:avLst/>
          </a:prstGeom>
        </p:spPr>
      </p:pic>
      <p:sp>
        <p:nvSpPr>
          <p:cNvPr id="5" name="TextBox 4">
            <a:extLst>
              <a:ext uri="{FF2B5EF4-FFF2-40B4-BE49-F238E27FC236}">
                <a16:creationId xmlns:a16="http://schemas.microsoft.com/office/drawing/2014/main" id="{DC9148BC-23FF-2057-0168-2E5588C27E1B}"/>
              </a:ext>
            </a:extLst>
          </p:cNvPr>
          <p:cNvSpPr txBox="1"/>
          <p:nvPr/>
        </p:nvSpPr>
        <p:spPr>
          <a:xfrm>
            <a:off x="-8467" y="-8467"/>
            <a:ext cx="6874933" cy="77867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a:latin typeface="Calibri"/>
                <a:cs typeface="Segoe UI"/>
              </a:rPr>
              <a:t>Une lettre de Lépide à Cicéron nous apprend que celui-ci installa son camp face à celui d’Antoine « à Forum </a:t>
            </a:r>
            <a:r>
              <a:rPr lang="fr-FR" sz="2000" err="1">
                <a:latin typeface="Calibri"/>
                <a:cs typeface="Segoe UI"/>
              </a:rPr>
              <a:t>Vocontium</a:t>
            </a:r>
            <a:r>
              <a:rPr lang="fr-FR" sz="2000">
                <a:latin typeface="Calibri"/>
                <a:cs typeface="Segoe UI"/>
              </a:rPr>
              <a:t>, et même plus loin ». La lettre est datée « du camp du Pont d’Argens », le 22 mai. Que cette rencontre ait eu lieu aux Arcs a été l’objet de nombreuses polémiques mais les recherches récentes ne laissent plus de doute.</a:t>
            </a:r>
            <a:r>
              <a:rPr lang="en-US" sz="2000">
                <a:latin typeface="Calibri"/>
                <a:ea typeface="Calibri"/>
                <a:cs typeface="Calibri"/>
              </a:rPr>
              <a:t> </a:t>
            </a:r>
            <a:endParaRPr lang="en-US"/>
          </a:p>
          <a:p>
            <a:pPr algn="just"/>
            <a:r>
              <a:rPr lang="fr-FR" sz="2000">
                <a:latin typeface="Calibri"/>
                <a:cs typeface="Segoe UI"/>
              </a:rPr>
              <a:t>Les vestiges de deux ponts ont été retrouvés dans la commune des Arcs : le premier au lieu-dit Le Pont </a:t>
            </a:r>
            <a:r>
              <a:rPr lang="fr-FR" sz="2000" err="1">
                <a:latin typeface="Calibri"/>
                <a:cs typeface="Segoe UI"/>
              </a:rPr>
              <a:t>Rout</a:t>
            </a:r>
            <a:r>
              <a:rPr lang="fr-FR" sz="2000">
                <a:latin typeface="Calibri"/>
                <a:cs typeface="Segoe UI"/>
              </a:rPr>
              <a:t>, qui permettait à la voie Aix-Fréjus de franchir le Réal et le second au lieu dit La Cognasse, qui permettait de franchir l’Argens. C’est de ce pont dont il s’agit dans la correspondance de Cicéron. Appelé ensuite « Pons Aurelia » dans les cartulaires de l’abbaye Saint-Victor de Marseille, c’est également ce pont,   doté d’arches en grand appareil, qui a donné son nom au village.</a:t>
            </a:r>
            <a:r>
              <a:rPr lang="en-US" sz="2000">
                <a:latin typeface="Calibri"/>
                <a:ea typeface="Calibri"/>
                <a:cs typeface="Calibri"/>
              </a:rPr>
              <a:t> </a:t>
            </a:r>
            <a:r>
              <a:rPr lang="fr-FR" sz="2000">
                <a:latin typeface="Calibri"/>
                <a:ea typeface="Calibri"/>
                <a:cs typeface="Calibri"/>
              </a:rPr>
              <a:t>C’est de cette rencontre entre Antoine et Lépide que sont nées les bases du second Triumvirat, alliance politique face au Sénat romain et aux républicains, qui comprendra ensuite Octave, futur empereur Auguste, neveu et fils adoptif de Jules César.</a:t>
            </a:r>
            <a:endParaRPr lang="en-US" sz="2000">
              <a:latin typeface="Calibri"/>
              <a:ea typeface="Calibri"/>
              <a:cs typeface="Calibri"/>
            </a:endParaRPr>
          </a:p>
          <a:p>
            <a:pPr algn="just"/>
            <a:r>
              <a:rPr lang="fr-FR" sz="2000">
                <a:latin typeface="Calibri"/>
                <a:ea typeface="Calibri"/>
                <a:cs typeface="Calibri"/>
              </a:rPr>
              <a:t>Ci dessous un extrait de la lettre</a:t>
            </a:r>
            <a:r>
              <a:rPr lang="fr-FR" sz="2000">
                <a:solidFill>
                  <a:srgbClr val="30403A"/>
                </a:solidFill>
                <a:latin typeface="Verdana"/>
                <a:ea typeface="Verdana"/>
                <a:cs typeface="Calibri"/>
              </a:rPr>
              <a:t> de Lépide à Cicéron, datée du camp du Pont d’Argens, le 22 mai </a:t>
            </a:r>
            <a:r>
              <a:rPr lang="fr-FR" sz="2000">
                <a:latin typeface="Calibri"/>
                <a:ea typeface="Calibri"/>
                <a:cs typeface="Calibri"/>
              </a:rPr>
              <a:t>: </a:t>
            </a:r>
            <a:r>
              <a:rPr lang="fr-FR" sz="2000" i="1">
                <a:latin typeface="Calibri"/>
                <a:ea typeface="Calibri"/>
                <a:cs typeface="Calibri"/>
              </a:rPr>
              <a:t>« … Sur la nouvelle qu’Antoine avait pris le chemin de ma province avec ses troupes et qu’il se faisait précéder par une partie de sa cavalerie sous la conduite de Lucius, son frère, j’ai quitté le camp que j’occupais à un confluent du Rhône dans la résolution d’aller au devant d’eux.</a:t>
            </a:r>
          </a:p>
        </p:txBody>
      </p:sp>
    </p:spTree>
    <p:extLst>
      <p:ext uri="{BB962C8B-B14F-4D97-AF65-F5344CB8AC3E}">
        <p14:creationId xmlns:p14="http://schemas.microsoft.com/office/powerpoint/2010/main" val="208917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MBARIUM 1.PNG">
            <a:extLst>
              <a:ext uri="{FF2B5EF4-FFF2-40B4-BE49-F238E27FC236}">
                <a16:creationId xmlns:a16="http://schemas.microsoft.com/office/drawing/2014/main" id="{F1E50180-95A3-2DF5-D4AB-78BBBA7A6BAF}"/>
              </a:ext>
            </a:extLst>
          </p:cNvPr>
          <p:cNvPicPr>
            <a:picLocks noChangeAspect="1"/>
          </p:cNvPicPr>
          <p:nvPr/>
        </p:nvPicPr>
        <p:blipFill>
          <a:blip r:embed="rId2"/>
          <a:stretch>
            <a:fillRect/>
          </a:stretch>
        </p:blipFill>
        <p:spPr>
          <a:xfrm>
            <a:off x="2321" y="3053"/>
            <a:ext cx="6853359" cy="2905125"/>
          </a:xfrm>
          <a:prstGeom prst="rect">
            <a:avLst/>
          </a:prstGeom>
        </p:spPr>
      </p:pic>
      <p:sp>
        <p:nvSpPr>
          <p:cNvPr id="5" name="TextBox 4">
            <a:extLst>
              <a:ext uri="{FF2B5EF4-FFF2-40B4-BE49-F238E27FC236}">
                <a16:creationId xmlns:a16="http://schemas.microsoft.com/office/drawing/2014/main" id="{5B8AAC93-C725-72ED-6328-8C0960583285}"/>
              </a:ext>
            </a:extLst>
          </p:cNvPr>
          <p:cNvSpPr txBox="1"/>
          <p:nvPr/>
        </p:nvSpPr>
        <p:spPr>
          <a:xfrm>
            <a:off x="5862" y="2917092"/>
            <a:ext cx="6846276" cy="36724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i="1" dirty="0">
                <a:latin typeface="Calibri"/>
                <a:cs typeface="Segoe UI"/>
              </a:rPr>
              <a:t>Je me suis rendu, par des marches continuelles, à Forum </a:t>
            </a:r>
            <a:r>
              <a:rPr lang="fr-FR" sz="2000" i="1" dirty="0" err="1">
                <a:latin typeface="Calibri"/>
                <a:cs typeface="Segoe UI"/>
              </a:rPr>
              <a:t>Vocotium</a:t>
            </a:r>
            <a:r>
              <a:rPr lang="fr-FR" sz="2000" i="1" dirty="0">
                <a:latin typeface="Calibri"/>
                <a:cs typeface="Segoe UI"/>
              </a:rPr>
              <a:t>, et même plus loin asseoir mon camp sur les bords de l’Argens vis-à-vis des Antoniens. P </a:t>
            </a:r>
            <a:r>
              <a:rPr lang="fr-FR" sz="2000" i="1" dirty="0" err="1">
                <a:latin typeface="Calibri"/>
                <a:cs typeface="Segoe UI"/>
              </a:rPr>
              <a:t>Ventidius</a:t>
            </a:r>
            <a:r>
              <a:rPr lang="fr-FR" sz="2000" i="1" dirty="0">
                <a:latin typeface="Calibri"/>
                <a:cs typeface="Segoe UI"/>
              </a:rPr>
              <a:t> s’est joint à Marc Antoine avec ses trois légions. Leur camp est au delà du mien … ».</a:t>
            </a:r>
            <a:endParaRPr lang="en-US" sz="2000" dirty="0">
              <a:latin typeface="Calibri"/>
              <a:ea typeface="Calibri"/>
              <a:cs typeface="Calibri"/>
            </a:endParaRPr>
          </a:p>
          <a:p>
            <a:endParaRPr lang="en-US" sz="2000">
              <a:latin typeface="Calibri"/>
              <a:ea typeface="Calibri"/>
              <a:cs typeface="Calibri"/>
            </a:endParaRPr>
          </a:p>
          <a:p>
            <a:r>
              <a:rPr lang="fr-FR" sz="2000" dirty="0">
                <a:latin typeface="Calibri"/>
                <a:cs typeface="Segoe UI"/>
              </a:rPr>
              <a:t>*Sources : dictionnaire historique et topographique de la Provence ancienne et moderne d’E. Garcin + « Le lieu de la Rencontre de Lépide et Antoine » Edmond </a:t>
            </a:r>
            <a:r>
              <a:rPr lang="fr-FR" sz="2000" dirty="0" err="1">
                <a:latin typeface="Calibri"/>
                <a:cs typeface="Segoe UI"/>
              </a:rPr>
              <a:t>Poupé</a:t>
            </a:r>
            <a:r>
              <a:rPr lang="fr-FR" sz="2000" dirty="0">
                <a:latin typeface="Calibri"/>
                <a:cs typeface="Segoe UI"/>
              </a:rPr>
              <a:t> dans </a:t>
            </a:r>
            <a:r>
              <a:rPr lang="fr-FR" sz="2000" u="sng" dirty="0">
                <a:latin typeface="Calibri"/>
                <a:cs typeface="Segoe UI"/>
              </a:rPr>
              <a:t>Bulletin de la Société d’Etudes scientifiques et archéologiques de la ville de Draguignan</a:t>
            </a:r>
            <a:r>
              <a:rPr lang="fr-FR" sz="2000" u="sng" dirty="0">
                <a:latin typeface="Calibri"/>
                <a:ea typeface="Calibri"/>
                <a:cs typeface="Segoe UI"/>
              </a:rPr>
              <a:t>.</a:t>
            </a:r>
          </a:p>
          <a:p>
            <a:pPr algn="just">
              <a:lnSpc>
                <a:spcPts val="1639"/>
              </a:lnSpc>
            </a:pPr>
            <a:endParaRPr lang="en-US" sz="1200">
              <a:latin typeface="Calibri"/>
              <a:ea typeface="Calibri"/>
              <a:cs typeface="Calibri"/>
            </a:endParaRPr>
          </a:p>
        </p:txBody>
      </p:sp>
    </p:spTree>
    <p:extLst>
      <p:ext uri="{BB962C8B-B14F-4D97-AF65-F5344CB8AC3E}">
        <p14:creationId xmlns:p14="http://schemas.microsoft.com/office/powerpoint/2010/main" val="275459628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256D342C-8980-4337-94A5-682A5FEE6124}">
  <ds:schemaRefs>
    <ds:schemaRef ds:uri="http://schemas.microsoft.com/sharepoint/v3/contenttype/forms"/>
  </ds:schemaRefs>
</ds:datastoreItem>
</file>

<file path=customXml/itemProps2.xml><?xml version="1.0" encoding="utf-8"?>
<ds:datastoreItem xmlns:ds="http://schemas.openxmlformats.org/officeDocument/2006/customXml" ds:itemID="{2D857C9E-F1A8-457D-9D00-E4E597FBFE11}">
  <ds:schemaRefs>
    <ds:schemaRef ds:uri="43590ac0-9243-467b-ab7d-a880e2fba6e9"/>
    <ds:schemaRef ds:uri="f4c7469f-ea08-4a28-abbd-883824f19f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075B47-7098-4BD4-9441-1D0A47E22D1F}">
  <ds:schemaRefs>
    <ds:schemaRef ds:uri="43590ac0-9243-467b-ab7d-a880e2fba6e9"/>
    <ds:schemaRef ds:uri="f4c7469f-ea08-4a28-abbd-883824f19f6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Thème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3</cp:revision>
  <dcterms:created xsi:type="dcterms:W3CDTF">2012-07-30T22:21:58Z</dcterms:created>
  <dcterms:modified xsi:type="dcterms:W3CDTF">2025-07-26T12:15:58Z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